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9" r:id="rId3"/>
    <p:sldId id="337" r:id="rId4"/>
    <p:sldId id="338" r:id="rId5"/>
    <p:sldId id="353" r:id="rId6"/>
    <p:sldId id="35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209166" y="64135"/>
            <a:ext cx="777240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3D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世界显示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2D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元素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使用正交摄像机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使用透视摄像机，将</a:t>
            </a:r>
            <a:r>
              <a:rPr lang="en-US" altLang="zh-CN" sz="3200"/>
              <a:t>2D</a:t>
            </a:r>
            <a:r>
              <a:rPr lang="zh-CN" altLang="en-US" sz="3200"/>
              <a:t>元素移动到合适的距离。</a:t>
            </a:r>
            <a:endParaRPr lang="zh-CN" altLang="en-US" sz="3200"/>
          </a:p>
          <a:p>
            <a:pPr algn="l"/>
            <a:r>
              <a:rPr lang="zh-CN" altLang="en-US" sz="3200"/>
              <a:t>    例如设计分辨率为 </a:t>
            </a:r>
            <a:r>
              <a:rPr lang="en-US" altLang="zh-CN" sz="3200"/>
              <a:t>960x640, </a:t>
            </a:r>
            <a:r>
              <a:rPr lang="zh-CN" altLang="en-US" sz="3200"/>
              <a:t>得到在</a:t>
            </a:r>
            <a:r>
              <a:rPr lang="en-US" altLang="zh-CN" sz="3200"/>
              <a:t>3D</a:t>
            </a:r>
            <a:r>
              <a:rPr lang="zh-CN" altLang="en-US" sz="3200"/>
              <a:t>世界里面一个图片的大小</a:t>
            </a:r>
            <a:r>
              <a:rPr lang="en-US" altLang="zh-CN" sz="3200"/>
              <a:t>w*h</a:t>
            </a:r>
            <a:r>
              <a:rPr lang="zh-CN" altLang="en-US" sz="3200"/>
              <a:t>米</a:t>
            </a:r>
            <a:r>
              <a:rPr lang="en-US" altLang="zh-CN" sz="3200"/>
              <a:t>,</a:t>
            </a:r>
            <a:r>
              <a:rPr lang="zh-CN" altLang="en-US" sz="3200"/>
              <a:t>将这个图片移动到一定的距离使得正确显示出来</a:t>
            </a:r>
            <a:r>
              <a:rPr lang="en-US" altLang="zh-CN" sz="3200"/>
              <a:t>   </a:t>
            </a:r>
            <a:endParaRPr lang="en-US" altLang="zh-CN" sz="3200"/>
          </a:p>
          <a:p>
            <a:pPr algn="l"/>
            <a:r>
              <a:rPr lang="en-US" altLang="zh-CN" sz="3200"/>
              <a:t>3: tag(</a:t>
            </a:r>
            <a:r>
              <a:rPr lang="zh-CN" altLang="en-US" sz="3200"/>
              <a:t>视角</a:t>
            </a:r>
            <a:r>
              <a:rPr lang="en-US" altLang="zh-CN" sz="3200"/>
              <a:t>*0.5) = (h/2) / zeye;  zeye = h / (2 * tan(30));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762058" y="64135"/>
            <a:ext cx="466661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Canvas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节点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4670" y="1262380"/>
            <a:ext cx="1094994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使用</a:t>
            </a:r>
            <a:r>
              <a:rPr lang="en-US" altLang="zh-CN" sz="3200"/>
              <a:t>UGUI</a:t>
            </a:r>
            <a:r>
              <a:rPr lang="zh-CN" altLang="en-US" sz="3200"/>
              <a:t>创建的任何组件都会创建一个</a:t>
            </a:r>
            <a:r>
              <a:rPr lang="en-US" altLang="zh-CN" sz="3200"/>
              <a:t>Canvas</a:t>
            </a:r>
            <a:r>
              <a:rPr lang="zh-CN" altLang="en-US" sz="3200"/>
              <a:t>与</a:t>
            </a:r>
            <a:r>
              <a:rPr lang="en-US" altLang="zh-CN" sz="3200"/>
              <a:t>EventSystem;</a:t>
            </a:r>
            <a:endParaRPr lang="en-US" altLang="zh-CN" sz="3200"/>
          </a:p>
          <a:p>
            <a:pPr algn="l"/>
            <a:r>
              <a:rPr lang="en-US" altLang="zh-CN" sz="3200"/>
              <a:t>2: Gui</a:t>
            </a:r>
            <a:r>
              <a:rPr lang="zh-CN" altLang="en-US" sz="3200"/>
              <a:t>对象都会默认创建到</a:t>
            </a:r>
            <a:r>
              <a:rPr lang="en-US" altLang="zh-CN" sz="3200"/>
              <a:t>Canvas</a:t>
            </a:r>
            <a:r>
              <a:rPr lang="zh-CN" altLang="en-US" sz="3200"/>
              <a:t>下；</a:t>
            </a:r>
            <a:endParaRPr lang="zh-CN" altLang="en-US" sz="3200"/>
          </a:p>
          <a:p>
            <a:pPr algn="l"/>
            <a:r>
              <a:rPr lang="en-US" altLang="zh-CN" sz="3200"/>
              <a:t>3: UGUI</a:t>
            </a:r>
            <a:r>
              <a:rPr lang="zh-CN" altLang="en-US" sz="3200"/>
              <a:t>都是从</a:t>
            </a:r>
            <a:r>
              <a:rPr lang="en-US" altLang="zh-CN" sz="3200"/>
              <a:t>UI</a:t>
            </a:r>
            <a:r>
              <a:rPr lang="zh-CN" altLang="en-US" sz="3200"/>
              <a:t>开始的；</a:t>
            </a:r>
            <a:endParaRPr lang="zh-CN" altLang="en-US" sz="3200"/>
          </a:p>
          <a:p>
            <a:pPr algn="l"/>
            <a:r>
              <a:rPr lang="en-US" altLang="zh-CN" sz="3200"/>
              <a:t>4:</a:t>
            </a:r>
            <a:r>
              <a:rPr lang="en-US" altLang="zh-CN" sz="3200">
                <a:sym typeface="+mn-ea"/>
              </a:rPr>
              <a:t>RectTransform</a:t>
            </a:r>
            <a:r>
              <a:rPr lang="zh-CN" altLang="en-US" sz="3200">
                <a:sym typeface="+mn-ea"/>
              </a:rPr>
              <a:t>继承了</a:t>
            </a:r>
            <a:r>
              <a:rPr lang="en-US" altLang="zh-CN" sz="3200">
                <a:sym typeface="+mn-ea"/>
              </a:rPr>
              <a:t>Transform</a:t>
            </a:r>
            <a:r>
              <a:rPr lang="zh-CN" altLang="en-US" sz="3200">
                <a:sym typeface="+mn-ea"/>
              </a:rPr>
              <a:t>组件，不可修改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CanvasScale</a:t>
            </a:r>
            <a:r>
              <a:rPr lang="zh-CN" altLang="en-US" sz="3200"/>
              <a:t>组件控制了内容缩放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6: Canvas</a:t>
            </a:r>
            <a:r>
              <a:rPr lang="zh-CN" altLang="en-US" sz="3200"/>
              <a:t>组件定义了绘制模式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762058" y="64135"/>
            <a:ext cx="466661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Cavans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1: Screen overlay;  </a:t>
            </a:r>
            <a:r>
              <a:rPr lang="zh-CN" altLang="en-US" sz="3200">
                <a:sym typeface="+mn-ea"/>
              </a:rPr>
              <a:t>把画面绘制到设想机画面上</a:t>
            </a:r>
            <a:endParaRPr lang="zh-CN" altLang="en-US" sz="3200">
              <a:sym typeface="+mn-ea"/>
            </a:endParaRPr>
          </a:p>
          <a:p>
            <a:pPr algn="l"/>
            <a:r>
              <a:rPr lang="en-US" altLang="zh-CN" sz="3200"/>
              <a:t>2: Screen Camera;  </a:t>
            </a:r>
            <a:r>
              <a:rPr lang="zh-CN" altLang="en-US" sz="3200"/>
              <a:t>指定摄像机</a:t>
            </a:r>
            <a:r>
              <a:rPr lang="en-US" altLang="zh-CN" sz="3200"/>
              <a:t>, </a:t>
            </a:r>
            <a:r>
              <a:rPr lang="zh-CN" altLang="en-US" sz="3200"/>
              <a:t>平面距离</a:t>
            </a:r>
            <a:r>
              <a:rPr lang="en-US" altLang="zh-CN" sz="3200"/>
              <a:t>,</a:t>
            </a:r>
            <a:endParaRPr lang="en-US" altLang="zh-CN" sz="3200"/>
          </a:p>
          <a:p>
            <a:pPr algn="l"/>
            <a:r>
              <a:rPr lang="en-US" altLang="zh-CN" sz="3200"/>
              <a:t>3: world space; </a:t>
            </a:r>
            <a:r>
              <a:rPr lang="zh-CN" altLang="en-US" sz="3200"/>
              <a:t>像素到单位的换算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441066" y="64135"/>
            <a:ext cx="530860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Cavans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Scaler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1: </a:t>
            </a:r>
            <a:r>
              <a:rPr lang="zh-CN" altLang="en-US" sz="3200">
                <a:sym typeface="+mn-ea"/>
              </a:rPr>
              <a:t>像素大小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物理大小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根据固定分辨率调整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    </a:t>
            </a:r>
            <a:r>
              <a:rPr lang="zh-CN" altLang="en-US" sz="3200"/>
              <a:t>设置一个缩放因子，把当前的内容根据比例缩放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    </a:t>
            </a:r>
            <a:r>
              <a:rPr lang="zh-CN" altLang="en-US" sz="3200"/>
              <a:t>宽度缩放</a:t>
            </a:r>
            <a:r>
              <a:rPr lang="en-US" altLang="zh-CN" sz="3200"/>
              <a:t>--&gt;</a:t>
            </a:r>
            <a:r>
              <a:rPr lang="zh-CN" altLang="en-US" sz="3200"/>
              <a:t>因子</a:t>
            </a:r>
            <a:r>
              <a:rPr lang="en-US" altLang="zh-CN" sz="3200"/>
              <a:t>1, </a:t>
            </a:r>
            <a:r>
              <a:rPr lang="zh-CN" altLang="en-US" sz="3200"/>
              <a:t>高度缩放</a:t>
            </a:r>
            <a:r>
              <a:rPr lang="en-US" altLang="zh-CN" sz="3200"/>
              <a:t>--&gt;</a:t>
            </a:r>
            <a:r>
              <a:rPr lang="zh-CN" altLang="en-US" sz="3200"/>
              <a:t>因子</a:t>
            </a:r>
            <a:r>
              <a:rPr lang="en-US" altLang="zh-CN" sz="3200"/>
              <a:t>2,</a:t>
            </a:r>
            <a:r>
              <a:rPr lang="zh-CN" altLang="en-US" sz="3200"/>
              <a:t>再根据比例插值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设置每个像素对应的</a:t>
            </a:r>
            <a:r>
              <a:rPr lang="en-US" altLang="zh-CN" sz="3200"/>
              <a:t>unity</a:t>
            </a:r>
            <a:r>
              <a:rPr lang="zh-CN" altLang="en-US" sz="3200"/>
              <a:t>单位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924301" y="64135"/>
            <a:ext cx="434213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Image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显示非交互式的图片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2:source image </a:t>
            </a:r>
            <a:r>
              <a:rPr lang="zh-CN" altLang="en-US" sz="3200"/>
              <a:t>指定要显示的图片</a:t>
            </a:r>
            <a:r>
              <a:rPr lang="en-US" altLang="zh-CN" sz="3200"/>
              <a:t>,</a:t>
            </a:r>
            <a:r>
              <a:rPr lang="zh-CN" altLang="en-US" sz="3200"/>
              <a:t>图片</a:t>
            </a:r>
            <a:r>
              <a:rPr lang="en-US" altLang="zh-CN" sz="3200"/>
              <a:t>TextureType </a:t>
            </a:r>
            <a:r>
              <a:rPr lang="zh-CN" altLang="en-US" sz="3200"/>
              <a:t>必须是</a:t>
            </a:r>
            <a:r>
              <a:rPr lang="en-US" altLang="zh-CN" sz="3200"/>
              <a:t>Sprite(2D and UI)</a:t>
            </a:r>
            <a:r>
              <a:rPr lang="zh-CN" altLang="en-US" sz="3200"/>
              <a:t>类型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color</a:t>
            </a:r>
            <a:r>
              <a:rPr lang="zh-CN" altLang="en-US" sz="3200"/>
              <a:t>调整图片的调色和透明度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Material </a:t>
            </a:r>
            <a:r>
              <a:rPr lang="zh-CN" altLang="en-US" sz="3200"/>
              <a:t>显示的材质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1166</cp:revision>
  <dcterms:created xsi:type="dcterms:W3CDTF">2015-05-05T08:02:00Z</dcterms:created>
  <dcterms:modified xsi:type="dcterms:W3CDTF">2021-06-13T14:44:56Z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915ADE6140B34B5790C08C6618E3F5E4</vt:lpwstr>
  </property>
</Properties>
</file>