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66" r:id="rId3"/>
    <p:sldId id="365" r:id="rId4"/>
    <p:sldId id="368" r:id="rId5"/>
    <p:sldId id="369" r:id="rId6"/>
    <p:sldId id="35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419159" y="64135"/>
            <a:ext cx="5352415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Rect Mask 2D</a:t>
            </a:r>
            <a:endParaRPr lang="zh-CN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2534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 </a:t>
            </a:r>
            <a:r>
              <a:rPr lang="zh-CN" altLang="en-US" sz="3200"/>
              <a:t>矩形裁剪图片组件</a:t>
            </a:r>
            <a:endParaRPr lang="en-US" altLang="en-US" sz="3200"/>
          </a:p>
          <a:p>
            <a:pPr algn="l"/>
            <a:r>
              <a:rPr lang="en-US" altLang="en-US" sz="3200"/>
              <a:t>    (1)</a:t>
            </a:r>
            <a:r>
              <a:rPr lang="zh-CN" altLang="en-US" sz="3200"/>
              <a:t>创建一个空节点，指定节点的大小用于裁剪；</a:t>
            </a:r>
            <a:endParaRPr lang="zh-CN" altLang="en-US" sz="3200"/>
          </a:p>
          <a:p>
            <a:pPr algn="l"/>
            <a:r>
              <a:rPr lang="zh-CN" altLang="en-US" sz="3200"/>
              <a:t>    </a:t>
            </a:r>
            <a:r>
              <a:rPr lang="en-US" altLang="en-US" sz="3200"/>
              <a:t>(2)</a:t>
            </a:r>
            <a:r>
              <a:rPr lang="zh-CN" altLang="en-US" sz="3200"/>
              <a:t>添加</a:t>
            </a:r>
            <a:r>
              <a:rPr lang="en-US" altLang="en-US" sz="3200"/>
              <a:t>Rect Mask</a:t>
            </a:r>
            <a:r>
              <a:rPr lang="zh-CN" altLang="en-US" sz="3200"/>
              <a:t>组件</a:t>
            </a:r>
            <a:r>
              <a:rPr lang="en-US" altLang="en-US" sz="3200"/>
              <a:t>;</a:t>
            </a:r>
            <a:endParaRPr lang="en-US" altLang="en-US" sz="3200"/>
          </a:p>
          <a:p>
            <a:pPr algn="l"/>
            <a:r>
              <a:rPr lang="en-US" altLang="en-US" sz="3200"/>
              <a:t>    (3)</a:t>
            </a:r>
            <a:r>
              <a:rPr lang="zh-CN" altLang="en-US" sz="3200"/>
              <a:t>在这个节点加入所有的孩子，只能在这个矩形内可见</a:t>
            </a:r>
            <a:r>
              <a:rPr lang="en-US" altLang="en-US" sz="3200"/>
              <a:t>;zai</a:t>
            </a:r>
            <a:endParaRPr lang="en-US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058604" y="64135"/>
            <a:ext cx="4073525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Mask</a:t>
            </a:r>
            <a:r>
              <a:rPr 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组件</a:t>
            </a:r>
            <a:endParaRPr lang="zh-CN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2534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 </a:t>
            </a:r>
            <a:r>
              <a:rPr lang="zh-CN" altLang="zh-CN" sz="3200"/>
              <a:t>制作圆形头像原理</a:t>
            </a:r>
            <a:endParaRPr lang="zh-CN" altLang="zh-CN" sz="3200"/>
          </a:p>
          <a:p>
            <a:pPr algn="l"/>
            <a:r>
              <a:rPr lang="en-US" altLang="zh-CN" sz="3200"/>
              <a:t>2: </a:t>
            </a:r>
            <a:r>
              <a:rPr lang="zh-CN" altLang="en-US" sz="3200"/>
              <a:t>制作步骤</a:t>
            </a:r>
            <a:r>
              <a:rPr lang="en-US" altLang="en-US" sz="3200"/>
              <a:t>:</a:t>
            </a:r>
            <a:endParaRPr lang="en-US" altLang="en-US" sz="3200"/>
          </a:p>
          <a:p>
            <a:pPr algn="l"/>
            <a:r>
              <a:rPr lang="en-US" altLang="en-US" sz="3200"/>
              <a:t>     (1)</a:t>
            </a:r>
            <a:r>
              <a:rPr lang="zh-CN" altLang="en-US" sz="3200"/>
              <a:t>创建</a:t>
            </a:r>
            <a:r>
              <a:rPr lang="en-US" altLang="zh-CN" sz="3200"/>
              <a:t>Mask</a:t>
            </a:r>
            <a:r>
              <a:rPr lang="zh-CN" altLang="zh-CN" sz="3200"/>
              <a:t>图片创建 </a:t>
            </a:r>
            <a:r>
              <a:rPr lang="en-US" altLang="zh-CN" sz="3200"/>
              <a:t>Image</a:t>
            </a:r>
            <a:r>
              <a:rPr lang="zh-CN" altLang="zh-CN" sz="3200"/>
              <a:t>对象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en-US" sz="3200"/>
              <a:t>     (2)</a:t>
            </a:r>
            <a:r>
              <a:rPr lang="zh-CN" altLang="en-US" sz="3200"/>
              <a:t>在这个节点上加入</a:t>
            </a:r>
            <a:r>
              <a:rPr lang="en-US" altLang="en-US" sz="3200"/>
              <a:t>Mask</a:t>
            </a:r>
            <a:r>
              <a:rPr lang="zh-CN" altLang="en-US" sz="3200"/>
              <a:t>组件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     (3)</a:t>
            </a:r>
            <a:r>
              <a:rPr lang="zh-CN" altLang="en-US" sz="3200"/>
              <a:t>加入的孩子节点只能在不透明的区域内看到</a:t>
            </a:r>
            <a:r>
              <a:rPr lang="en-US" altLang="zh-CN" sz="3200"/>
              <a:t>;</a:t>
            </a:r>
            <a:endParaRPr lang="en-US" altLang="zh-CN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1915479" y="64135"/>
            <a:ext cx="8359775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Hor</a:t>
            </a:r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与</a:t>
            </a:r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Ver Layout</a:t>
            </a:r>
            <a:r>
              <a:rPr 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组件</a:t>
            </a:r>
            <a:endParaRPr lang="zh-CN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2046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 Space: </a:t>
            </a:r>
            <a:r>
              <a:rPr lang="zh-CN" altLang="zh-CN" sz="3200"/>
              <a:t>每个原件的间隔距离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2: child Alignment </a:t>
            </a:r>
            <a:r>
              <a:rPr lang="zh-CN" altLang="en-US" sz="3200"/>
              <a:t>孩子排版的方式；</a:t>
            </a:r>
            <a:endParaRPr lang="en-US" altLang="en-US" sz="3200"/>
          </a:p>
          <a:p>
            <a:pPr algn="l"/>
            <a:r>
              <a:rPr lang="en-US" altLang="en-US" sz="3200"/>
              <a:t>3: child Force Expand </a:t>
            </a:r>
            <a:r>
              <a:rPr lang="zh-CN" altLang="en-US" sz="3200"/>
              <a:t>自适应宽度高度</a:t>
            </a:r>
            <a:r>
              <a:rPr lang="en-US" altLang="en-US" sz="3200"/>
              <a:t>;</a:t>
            </a:r>
            <a:endParaRPr lang="en-US" altLang="en-US" sz="3200"/>
          </a:p>
          <a:p>
            <a:pPr algn="l"/>
            <a:r>
              <a:rPr lang="en-US" altLang="en-US" sz="3200"/>
              <a:t>4: Padding </a:t>
            </a:r>
            <a:r>
              <a:rPr lang="zh-CN" altLang="en-US" sz="3200"/>
              <a:t>布局边缘填充</a:t>
            </a:r>
            <a:r>
              <a:rPr lang="en-US" altLang="en-US" sz="3200"/>
              <a:t>;</a:t>
            </a:r>
            <a:endParaRPr lang="en-US" alt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816987" y="64135"/>
            <a:ext cx="4556760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Grid Layout</a:t>
            </a:r>
            <a:endParaRPr lang="zh-CN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3509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 </a:t>
            </a:r>
            <a:r>
              <a:rPr lang="en-US" altLang="en-US" sz="3200">
                <a:sym typeface="+mn-ea"/>
              </a:rPr>
              <a:t>Padding </a:t>
            </a:r>
            <a:r>
              <a:rPr lang="zh-CN" altLang="en-US" sz="3200">
                <a:sym typeface="+mn-ea"/>
              </a:rPr>
              <a:t>布局边缘填充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2: Spaceing </a:t>
            </a:r>
            <a:r>
              <a:rPr lang="zh-CN" altLang="zh-CN" sz="3200"/>
              <a:t>水平和垂直间距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3: Start Corner </a:t>
            </a:r>
            <a:r>
              <a:rPr lang="zh-CN" altLang="zh-CN" sz="3200"/>
              <a:t>第一个元素的位置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4: Start Axis </a:t>
            </a:r>
            <a:r>
              <a:rPr lang="zh-CN" altLang="zh-CN" sz="3200"/>
              <a:t>元素的主轴线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5: CellSize </a:t>
            </a:r>
            <a:r>
              <a:rPr lang="zh-CN" altLang="zh-CN" sz="3200"/>
              <a:t>元素大小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6: Child Alignment </a:t>
            </a:r>
            <a:r>
              <a:rPr lang="zh-CN" altLang="zh-CN" sz="3200"/>
              <a:t>对齐方式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7: Constraint </a:t>
            </a:r>
            <a:r>
              <a:rPr lang="zh-CN" altLang="en-US" sz="3200"/>
              <a:t>指定布局的行或列</a:t>
            </a:r>
            <a:r>
              <a:rPr lang="en-US" altLang="en-US" sz="3200"/>
              <a:t>;</a:t>
            </a:r>
            <a:endParaRPr lang="en-US" alt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307524" y="64135"/>
            <a:ext cx="3575685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Text</a:t>
            </a:r>
            <a:r>
              <a:rPr 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组件</a:t>
            </a:r>
            <a:endParaRPr lang="zh-CN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4485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 Text </a:t>
            </a:r>
            <a:r>
              <a:rPr lang="zh-CN" altLang="zh-CN" sz="3200"/>
              <a:t>显示的文本</a:t>
            </a:r>
            <a:endParaRPr lang="zh-CN" altLang="zh-CN" sz="3200"/>
          </a:p>
          <a:p>
            <a:pPr algn="l"/>
            <a:r>
              <a:rPr lang="en-US" altLang="zh-CN" sz="3200"/>
              <a:t>2: Font </a:t>
            </a:r>
            <a:r>
              <a:rPr lang="zh-CN" altLang="zh-CN" sz="3200"/>
              <a:t>使用的文字的字体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3: FontStyle: </a:t>
            </a:r>
            <a:r>
              <a:rPr lang="zh-CN" altLang="zh-CN" sz="3200"/>
              <a:t>文字字体样式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4: LineSpacing: </a:t>
            </a:r>
            <a:r>
              <a:rPr lang="zh-CN" altLang="zh-CN" sz="3200"/>
              <a:t>行间距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5: Alignment: </a:t>
            </a:r>
            <a:r>
              <a:rPr lang="zh-CN" altLang="zh-CN" sz="3200"/>
              <a:t>对齐方式</a:t>
            </a:r>
            <a:r>
              <a:rPr lang="en-US" altLang="zh-CN" sz="3200"/>
              <a:t>;pi'pe6: Color: </a:t>
            </a:r>
            <a:r>
              <a:rPr lang="zh-CN" altLang="zh-CN" sz="3200"/>
              <a:t>字体的颜色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7: Horizontal </a:t>
            </a:r>
            <a:r>
              <a:rPr lang="zh-CN" altLang="zh-CN" sz="3200"/>
              <a:t>溢出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8: Vertical </a:t>
            </a:r>
            <a:r>
              <a:rPr lang="zh-CN" altLang="zh-CN" sz="3200"/>
              <a:t>溢出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9: RichText </a:t>
            </a:r>
            <a:r>
              <a:rPr lang="zh-CN" altLang="zh-CN" sz="3200"/>
              <a:t>多格式文本</a:t>
            </a:r>
            <a:r>
              <a:rPr lang="en-US" altLang="zh-CN" sz="3200"/>
              <a:t>: &lt;color=blue&gt;&lt;/color&gt;</a:t>
            </a:r>
            <a:endParaRPr lang="en-US" altLang="zh-CN" sz="3200"/>
          </a:p>
          <a:p>
            <a:pPr algn="l"/>
            <a:r>
              <a:rPr lang="en-US" altLang="zh-CN" sz="3200"/>
              <a:t>10: Best Fit </a:t>
            </a:r>
            <a:r>
              <a:rPr lang="zh-CN" altLang="zh-CN" sz="3200"/>
              <a:t>最佳匹配方式</a:t>
            </a:r>
            <a:endParaRPr lang="zh-CN" altLang="zh-CN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690</Words>
  <Application>WPS 演示</Application>
  <PresentationFormat>宽屏</PresentationFormat>
  <Paragraphs>54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now</cp:lastModifiedBy>
  <cp:revision>1385</cp:revision>
  <dcterms:created xsi:type="dcterms:W3CDTF">2015-05-05T08:02:00Z</dcterms:created>
  <dcterms:modified xsi:type="dcterms:W3CDTF">2021-06-13T15:15:03Z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463237D3EB6843929319CC279C2EC877</vt:lpwstr>
  </property>
</Properties>
</file>