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51" r:id="rId3"/>
    <p:sldId id="360" r:id="rId4"/>
    <p:sldId id="361" r:id="rId5"/>
    <p:sldId id="362" r:id="rId6"/>
    <p:sldId id="34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756536" y="64135"/>
            <a:ext cx="6677660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贴图</a:t>
            </a:r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Texture</a:t>
            </a:r>
            <a:r>
              <a:rPr lang="zh-CN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类型</a:t>
            </a:r>
            <a:endParaRPr lang="zh-CN" altLang="zh-CN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2534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 </a:t>
            </a:r>
            <a:r>
              <a:rPr lang="zh-CN" altLang="zh-CN" sz="3200"/>
              <a:t>会将贴图的大小转成宽度和高度都为</a:t>
            </a:r>
            <a:r>
              <a:rPr lang="en-US" altLang="zh-CN" sz="3200"/>
              <a:t>2^N</a:t>
            </a:r>
            <a:r>
              <a:rPr lang="zh-CN" altLang="zh-CN" sz="3200"/>
              <a:t>次大小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2: Alpha from gradescale, </a:t>
            </a:r>
            <a:r>
              <a:rPr lang="zh-CN" altLang="en-US" sz="3200"/>
              <a:t>将灰度作为</a:t>
            </a:r>
            <a:r>
              <a:rPr lang="en-US" altLang="en-US" sz="3200"/>
              <a:t>alpha</a:t>
            </a:r>
            <a:r>
              <a:rPr lang="zh-CN" altLang="en-US" sz="3200"/>
              <a:t>通道的值</a:t>
            </a:r>
            <a:r>
              <a:rPr lang="en-US" altLang="en-US" sz="3200"/>
              <a:t>;</a:t>
            </a:r>
            <a:endParaRPr lang="en-US" altLang="en-US" sz="3200"/>
          </a:p>
          <a:p>
            <a:pPr algn="l"/>
            <a:r>
              <a:rPr lang="en-US" altLang="en-US" sz="3200"/>
              <a:t>3: WarpMode, </a:t>
            </a:r>
            <a:r>
              <a:rPr lang="zh-CN" altLang="en-US" sz="3200"/>
              <a:t>当纹理寻址超过范围，的填充模式</a:t>
            </a:r>
            <a:r>
              <a:rPr lang="en-US" altLang="en-US" sz="3200"/>
              <a:t>;</a:t>
            </a:r>
            <a:endParaRPr lang="en-US" altLang="en-US" sz="3200"/>
          </a:p>
          <a:p>
            <a:pPr algn="l"/>
            <a:r>
              <a:rPr lang="en-US" altLang="en-US" sz="3200"/>
              <a:t>  clamp(</a:t>
            </a:r>
            <a:r>
              <a:rPr lang="zh-CN" altLang="en-US" sz="3200"/>
              <a:t>边缘填充</a:t>
            </a:r>
            <a:r>
              <a:rPr lang="en-US" altLang="en-US" sz="3200"/>
              <a:t>), repeat(</a:t>
            </a:r>
            <a:r>
              <a:rPr lang="zh-CN" altLang="en-US" sz="3200"/>
              <a:t>循环填充</a:t>
            </a:r>
            <a:r>
              <a:rPr lang="en-US" altLang="en-US" sz="3200"/>
              <a:t>);</a:t>
            </a:r>
            <a:endParaRPr lang="en-US" altLang="en-US" sz="3200"/>
          </a:p>
          <a:p>
            <a:pPr algn="l"/>
            <a:r>
              <a:rPr lang="en-US" altLang="en-US" sz="3200"/>
              <a:t>4: filter mode: </a:t>
            </a:r>
            <a:r>
              <a:rPr lang="zh-CN" altLang="en-US" sz="3200"/>
              <a:t>缩放模式</a:t>
            </a:r>
            <a:r>
              <a:rPr lang="en-US" altLang="zh-CN" sz="3200"/>
              <a:t>;</a:t>
            </a:r>
            <a:endParaRPr lang="en-US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022408" y="64135"/>
            <a:ext cx="4145915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RawImage</a:t>
            </a:r>
            <a:endParaRPr lang="en-US" altLang="zh-CN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3509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 Texture: </a:t>
            </a:r>
            <a:r>
              <a:rPr lang="zh-CN" altLang="en-US" sz="3200"/>
              <a:t>用于显示图片的贴图</a:t>
            </a:r>
            <a:r>
              <a:rPr lang="en-US" altLang="zh-CN" sz="3200"/>
              <a:t>(Textrue/Sprite(2D and UI))</a:t>
            </a:r>
            <a:endParaRPr lang="en-US" altLang="zh-CN" sz="3200"/>
          </a:p>
          <a:p>
            <a:pPr algn="l"/>
            <a:r>
              <a:rPr lang="en-US" altLang="en-US" sz="3200"/>
              <a:t>2: Material: </a:t>
            </a:r>
            <a:r>
              <a:rPr lang="zh-CN" altLang="en-US" sz="3200"/>
              <a:t>用来显示图片的材质</a:t>
            </a:r>
            <a:r>
              <a:rPr lang="en-US" altLang="zh-CN" sz="3200"/>
              <a:t>,overlay</a:t>
            </a:r>
            <a:r>
              <a:rPr lang="zh-CN" altLang="zh-CN" sz="3200"/>
              <a:t>绘制不出来</a:t>
            </a:r>
            <a:r>
              <a:rPr lang="en-US" altLang="en-US" sz="3200"/>
              <a:t>;</a:t>
            </a:r>
            <a:endParaRPr lang="en-US" altLang="en-US" sz="3200"/>
          </a:p>
          <a:p>
            <a:pPr algn="l"/>
            <a:r>
              <a:rPr lang="en-US" altLang="en-US" sz="3200"/>
              <a:t>3: Color: </a:t>
            </a:r>
            <a:r>
              <a:rPr lang="zh-CN" altLang="en-US" sz="3200"/>
              <a:t>用于对图片来进行调色</a:t>
            </a:r>
            <a:r>
              <a:rPr lang="en-US" altLang="en-US" sz="3200"/>
              <a:t>;</a:t>
            </a:r>
            <a:endParaRPr lang="en-US" altLang="en-US" sz="3200"/>
          </a:p>
          <a:p>
            <a:pPr algn="l"/>
            <a:r>
              <a:rPr lang="en-US" altLang="en-US" sz="3200"/>
              <a:t>4:UVRect: </a:t>
            </a:r>
            <a:r>
              <a:rPr lang="zh-CN" altLang="en-US" sz="3200"/>
              <a:t>贴图时的纹理寻址</a:t>
            </a:r>
            <a:r>
              <a:rPr lang="en-US" altLang="en-US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5: RawImage</a:t>
            </a:r>
            <a:r>
              <a:rPr lang="zh-CN" altLang="zh-CN" sz="3200"/>
              <a:t>与</a:t>
            </a:r>
            <a:r>
              <a:rPr lang="en-US" altLang="zh-CN" sz="3200"/>
              <a:t>Image</a:t>
            </a:r>
            <a:r>
              <a:rPr lang="zh-CN" altLang="zh-CN" sz="3200"/>
              <a:t>的区别</a:t>
            </a:r>
            <a:r>
              <a:rPr lang="en-US" altLang="zh-CN" sz="3200"/>
              <a:t>, UV Rect </a:t>
            </a:r>
            <a:r>
              <a:rPr lang="zh-CN" altLang="en-US" sz="3200"/>
              <a:t>贴图寻址可以做一些效果如：滚动的地图</a:t>
            </a:r>
            <a:r>
              <a:rPr lang="en-US" altLang="zh-CN" sz="3200"/>
              <a:t>,</a:t>
            </a:r>
            <a:r>
              <a:rPr lang="zh-CN" altLang="en-US" sz="3200"/>
              <a:t>其他的没有这种需求的建议使用</a:t>
            </a:r>
            <a:r>
              <a:rPr lang="en-US" altLang="en-US" sz="3200"/>
              <a:t>Image;</a:t>
            </a:r>
            <a:endParaRPr lang="zh-CN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871981" y="64135"/>
            <a:ext cx="844677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飞行类游戏滚动背景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1558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 </a:t>
            </a:r>
            <a:r>
              <a:rPr lang="zh-CN" altLang="zh-CN" sz="3200"/>
              <a:t>准备背景图片</a:t>
            </a:r>
            <a:r>
              <a:rPr lang="en-US" altLang="zh-CN" sz="3200"/>
              <a:t>; --&gt; Texture,</a:t>
            </a:r>
            <a:r>
              <a:rPr lang="zh-CN" altLang="zh-CN" sz="3200"/>
              <a:t>不能为</a:t>
            </a:r>
            <a:r>
              <a:rPr lang="en-US" altLang="zh-CN" sz="3200"/>
              <a:t>Sprite(2D and UI)</a:t>
            </a:r>
            <a:endParaRPr lang="en-US" altLang="zh-CN" sz="3200"/>
          </a:p>
          <a:p>
            <a:pPr algn="l"/>
            <a:r>
              <a:rPr lang="en-US" altLang="zh-CN" sz="3200"/>
              <a:t>2: </a:t>
            </a:r>
            <a:r>
              <a:rPr lang="zh-CN" altLang="zh-CN" sz="3200"/>
              <a:t>设置速度</a:t>
            </a:r>
            <a:r>
              <a:rPr lang="en-US" altLang="zh-CN" sz="3200"/>
              <a:t>,</a:t>
            </a:r>
            <a:r>
              <a:rPr lang="zh-CN" altLang="en-US" sz="3200"/>
              <a:t>代码动态的改变</a:t>
            </a:r>
            <a:r>
              <a:rPr lang="en-US" altLang="zh-CN" sz="3200"/>
              <a:t>UV rect</a:t>
            </a:r>
            <a:r>
              <a:rPr lang="zh-CN" altLang="zh-CN" sz="3200"/>
              <a:t>寻址位置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3: </a:t>
            </a:r>
            <a:r>
              <a:rPr lang="zh-CN" altLang="zh-CN" sz="3200"/>
              <a:t>修改</a:t>
            </a:r>
            <a:r>
              <a:rPr lang="en-US" altLang="zh-CN" sz="3200"/>
              <a:t>texture</a:t>
            </a:r>
            <a:r>
              <a:rPr lang="zh-CN" altLang="zh-CN" sz="3200"/>
              <a:t>的贴图的模式为</a:t>
            </a:r>
            <a:r>
              <a:rPr lang="en-US" altLang="zh-CN" sz="3200"/>
              <a:t>repeat;</a:t>
            </a:r>
            <a:endParaRPr lang="en-US" altLang="zh-CN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865188" y="64135"/>
            <a:ext cx="10460355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Texture</a:t>
            </a:r>
            <a:r>
              <a:rPr lang="zh-CN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与</a:t>
            </a:r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Sprite(2D and UI)</a:t>
            </a:r>
            <a:endParaRPr lang="en-US" altLang="zh-CN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7085" y="1262380"/>
            <a:ext cx="10332720" cy="302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 Sprite 只能用在 Image 组件上,</a:t>
            </a:r>
            <a:r>
              <a:rPr lang="zh-CN" altLang="zh-CN" sz="3200"/>
              <a:t>做</a:t>
            </a:r>
            <a:r>
              <a:rPr lang="en-US" altLang="zh-CN" sz="3200"/>
              <a:t>2D and UI;</a:t>
            </a:r>
            <a:endParaRPr lang="en-US" altLang="zh-CN" sz="3200"/>
          </a:p>
          <a:p>
            <a:pPr algn="l"/>
            <a:r>
              <a:rPr lang="en-US" altLang="zh-CN" sz="3200"/>
              <a:t>2: Sprite可以做九宫</a:t>
            </a:r>
            <a:r>
              <a:rPr lang="zh-CN" altLang="en-US" sz="3200"/>
              <a:t>格</a:t>
            </a:r>
            <a:r>
              <a:rPr lang="en-US" altLang="en-US" sz="3200"/>
              <a:t>;</a:t>
            </a:r>
            <a:endParaRPr lang="en-US" altLang="en-US" sz="3200"/>
          </a:p>
          <a:p>
            <a:pPr algn="l"/>
            <a:r>
              <a:rPr lang="en-US" altLang="en-US" sz="3200"/>
              <a:t>3: Sprite一般用在小图.可以打Atlas(</a:t>
            </a:r>
            <a:r>
              <a:rPr lang="zh-CN" altLang="en-US" sz="3200"/>
              <a:t>图集</a:t>
            </a:r>
            <a:r>
              <a:rPr lang="en-US" altLang="en-US" sz="3200"/>
              <a:t>);</a:t>
            </a:r>
            <a:endParaRPr lang="en-US" altLang="en-US" sz="3200"/>
          </a:p>
          <a:p>
            <a:pPr algn="l"/>
            <a:r>
              <a:rPr lang="en-US" altLang="en-US" sz="3200"/>
              <a:t>4: Texture</a:t>
            </a:r>
            <a:r>
              <a:rPr lang="zh-CN" altLang="en-US" sz="3200"/>
              <a:t>基于纹理寻址模式</a:t>
            </a:r>
            <a:r>
              <a:rPr lang="en-US" altLang="zh-CN" sz="3200"/>
              <a:t>,</a:t>
            </a:r>
            <a:r>
              <a:rPr lang="zh-CN" altLang="zh-CN" sz="3200"/>
              <a:t>不能打包</a:t>
            </a:r>
            <a:r>
              <a:rPr lang="en-US" altLang="zh-CN" sz="3200"/>
              <a:t>Atlas;</a:t>
            </a:r>
            <a:endParaRPr lang="en-US" altLang="zh-CN" sz="3200"/>
          </a:p>
          <a:p>
            <a:pPr algn="l"/>
            <a:r>
              <a:rPr lang="en-US" altLang="zh-CN" sz="3200"/>
              <a:t>5: UI </a:t>
            </a:r>
            <a:r>
              <a:rPr lang="zh-CN" altLang="en-US" sz="3200"/>
              <a:t>需要修改</a:t>
            </a:r>
            <a:r>
              <a:rPr lang="en-US" altLang="en-US" sz="3200"/>
              <a:t>UV rect</a:t>
            </a:r>
            <a:r>
              <a:rPr lang="zh-CN" altLang="en-US" sz="3200"/>
              <a:t>和用到寻址模式的，用</a:t>
            </a:r>
            <a:r>
              <a:rPr lang="en-US" altLang="en-US" sz="3200"/>
              <a:t>Texture,</a:t>
            </a:r>
            <a:r>
              <a:rPr lang="zh-CN" altLang="en-US" sz="3200"/>
              <a:t>否则用</a:t>
            </a:r>
            <a:r>
              <a:rPr lang="en-US" altLang="en-US" sz="3200"/>
              <a:t>Sprite;</a:t>
            </a:r>
            <a:endParaRPr lang="en-US" alt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704399" y="64135"/>
            <a:ext cx="2781935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Button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34670" y="1262380"/>
            <a:ext cx="10949940" cy="3509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 Button</a:t>
            </a:r>
            <a:r>
              <a:rPr lang="zh-CN" altLang="en-US" sz="3200"/>
              <a:t>节点上有一个组件 </a:t>
            </a:r>
            <a:r>
              <a:rPr lang="en-US" altLang="zh-CN" sz="3200"/>
              <a:t>Image</a:t>
            </a:r>
            <a:r>
              <a:rPr lang="zh-CN" altLang="zh-CN" sz="3200"/>
              <a:t>用来显示图片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2: Button</a:t>
            </a:r>
            <a:r>
              <a:rPr lang="zh-CN" altLang="en-US" sz="3200"/>
              <a:t>对应的节点上</a:t>
            </a:r>
            <a:r>
              <a:rPr lang="en-US" altLang="en-US" sz="3200"/>
              <a:t>Button</a:t>
            </a:r>
            <a:r>
              <a:rPr lang="zh-CN" altLang="en-US" sz="3200"/>
              <a:t>组件完成按钮的功能；</a:t>
            </a:r>
            <a:endParaRPr lang="en-US" altLang="en-US" sz="3200"/>
          </a:p>
          <a:p>
            <a:pPr algn="l"/>
            <a:r>
              <a:rPr lang="en-US" altLang="en-US" sz="3200"/>
              <a:t>3:Button</a:t>
            </a:r>
            <a:r>
              <a:rPr lang="zh-CN" altLang="en-US" sz="3200"/>
              <a:t>的过度模式</a:t>
            </a:r>
            <a:r>
              <a:rPr lang="en-US" altLang="en-US" sz="3200"/>
              <a:t>: </a:t>
            </a:r>
            <a:endParaRPr lang="en-US" altLang="en-US" sz="3200"/>
          </a:p>
          <a:p>
            <a:pPr algn="l"/>
            <a:r>
              <a:rPr lang="en-US" altLang="en-US" sz="3200"/>
              <a:t>      normal, </a:t>
            </a:r>
            <a:r>
              <a:rPr lang="zh-CN" altLang="en-US" sz="3200"/>
              <a:t>鼠标滑过</a:t>
            </a:r>
            <a:r>
              <a:rPr lang="en-US" altLang="en-US" sz="3200"/>
              <a:t>, press, disable </a:t>
            </a:r>
            <a:r>
              <a:rPr lang="zh-CN" altLang="en-US" sz="3200"/>
              <a:t>四种状态</a:t>
            </a:r>
            <a:r>
              <a:rPr lang="en-US" altLang="en-US" sz="3200"/>
              <a:t>;</a:t>
            </a:r>
            <a:endParaRPr lang="en-US" altLang="en-US" sz="3200"/>
          </a:p>
          <a:p>
            <a:pPr algn="l"/>
            <a:r>
              <a:rPr lang="en-US" altLang="en-US" sz="3200"/>
              <a:t>      None, </a:t>
            </a:r>
            <a:r>
              <a:rPr lang="zh-CN" altLang="en-US" sz="3200"/>
              <a:t>颜色过渡</a:t>
            </a:r>
            <a:r>
              <a:rPr lang="en-US" altLang="zh-CN" sz="3200"/>
              <a:t>,</a:t>
            </a:r>
            <a:r>
              <a:rPr lang="zh-CN" altLang="zh-CN" sz="3200"/>
              <a:t> 图片过渡</a:t>
            </a:r>
            <a:r>
              <a:rPr lang="en-US" altLang="zh-CN" sz="3200"/>
              <a:t>, </a:t>
            </a:r>
            <a:r>
              <a:rPr lang="zh-CN" altLang="zh-CN" sz="3200"/>
              <a:t>动画过渡</a:t>
            </a:r>
            <a:endParaRPr lang="zh-CN" altLang="zh-CN" sz="3200"/>
          </a:p>
          <a:p>
            <a:pPr algn="l"/>
            <a:r>
              <a:rPr lang="en-US" altLang="zh-CN" sz="3200"/>
              <a:t>4:Button </a:t>
            </a:r>
            <a:r>
              <a:rPr lang="zh-CN" altLang="zh-CN" sz="3200"/>
              <a:t>添加响应函数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5: </a:t>
            </a:r>
            <a:r>
              <a:rPr lang="zh-CN" altLang="zh-CN" sz="3200"/>
              <a:t>获得</a:t>
            </a:r>
            <a:r>
              <a:rPr lang="en-US" altLang="zh-CN" sz="3200"/>
              <a:t>Button</a:t>
            </a:r>
            <a:r>
              <a:rPr lang="zh-CN" altLang="zh-CN" sz="3200"/>
              <a:t>组件，来禁用</a:t>
            </a:r>
            <a:r>
              <a:rPr lang="en-US" altLang="zh-CN" sz="3200"/>
              <a:t>Button;</a:t>
            </a:r>
            <a:endParaRPr lang="en-US" altLang="zh-CN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837</Words>
  <Application>WPS 演示</Application>
  <PresentationFormat>宽屏</PresentationFormat>
  <Paragraphs>50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now</cp:lastModifiedBy>
  <cp:revision>1340</cp:revision>
  <dcterms:created xsi:type="dcterms:W3CDTF">2015-05-05T08:02:00Z</dcterms:created>
  <dcterms:modified xsi:type="dcterms:W3CDTF">2021-06-13T15:13:10Z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EC1688E56E5F4405892A7891BBAD0C6D</vt:lpwstr>
  </property>
</Properties>
</file>