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39" r:id="rId3"/>
    <p:sldId id="33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50566" y="64135"/>
            <a:ext cx="56896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RectTransform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scale x  y  z</a:t>
            </a:r>
            <a:r>
              <a:rPr lang="zh-CN" altLang="en-US" sz="3200"/>
              <a:t>缩放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position x  y  z, </a:t>
            </a:r>
            <a:r>
              <a:rPr lang="zh-CN" altLang="zh-CN" sz="3200"/>
              <a:t>相对于父亲节点的，远点可以调整</a:t>
            </a:r>
            <a:r>
              <a:rPr lang="en-US" altLang="zh-CN" sz="3200"/>
              <a:t>xiang'd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width, height </a:t>
            </a:r>
            <a:r>
              <a:rPr lang="zh-CN" altLang="en-US" sz="3200"/>
              <a:t>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rotation </a:t>
            </a:r>
            <a:r>
              <a:rPr lang="zh-CN" altLang="en-US" sz="3200"/>
              <a:t>饶哪个轴旋转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Pivot: </a:t>
            </a:r>
            <a:r>
              <a:rPr lang="zh-CN" altLang="en-US" sz="3200"/>
              <a:t>中心点的位置</a:t>
            </a:r>
            <a:r>
              <a:rPr lang="en-US" altLang="zh-CN" sz="3200"/>
              <a:t>, (0, 0)</a:t>
            </a:r>
            <a:r>
              <a:rPr lang="zh-CN" altLang="en-US" sz="3200"/>
              <a:t>左下角 </a:t>
            </a:r>
            <a:r>
              <a:rPr lang="en-US" altLang="zh-CN" sz="3200"/>
              <a:t>(1, 1)</a:t>
            </a:r>
            <a:r>
              <a:rPr lang="zh-CN" altLang="en-US" sz="3200"/>
              <a:t>右上角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 Anchors: </a:t>
            </a:r>
            <a:r>
              <a:rPr lang="zh-CN" altLang="en-US" sz="3200"/>
              <a:t>相对于父亲位置的停靠点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canvas</a:t>
            </a:r>
            <a:r>
              <a:rPr lang="zh-CN" altLang="en-US" sz="3200"/>
              <a:t>的大小与屏幕的大小一样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69821" y="64135"/>
            <a:ext cx="745109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界面的屏幕适配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4670" y="1262380"/>
            <a:ext cx="1094994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确定美术的设计分辨率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UI</a:t>
            </a:r>
            <a:r>
              <a:rPr lang="zh-CN" altLang="en-US" sz="3200"/>
              <a:t>界面</a:t>
            </a:r>
            <a:r>
              <a:rPr lang="en-US" altLang="zh-CN" sz="3200"/>
              <a:t>Canvas</a:t>
            </a:r>
            <a:r>
              <a:rPr lang="zh-CN" altLang="en-US" sz="3200"/>
              <a:t>节点的配置</a:t>
            </a:r>
            <a:r>
              <a:rPr lang="en-US" altLang="zh-CN" sz="3200"/>
              <a:t>; </a:t>
            </a:r>
            <a:endParaRPr lang="en-US" altLang="zh-CN" sz="3200"/>
          </a:p>
          <a:p>
            <a:pPr algn="l"/>
            <a:r>
              <a:rPr lang="en-US" altLang="zh-CN" sz="3200"/>
              <a:t>3:  </a:t>
            </a:r>
            <a:r>
              <a:rPr lang="zh-CN" altLang="en-US" sz="3200"/>
              <a:t>背景图要能确保充满所有的屏幕</a:t>
            </a:r>
            <a:r>
              <a:rPr lang="en-US" altLang="zh-CN" sz="3200"/>
              <a:t>, </a:t>
            </a:r>
            <a:r>
              <a:rPr lang="zh-CN" altLang="en-US" sz="3200"/>
              <a:t>重要的景物在主流屏幕分辨率下的公共区域</a:t>
            </a:r>
            <a:r>
              <a:rPr lang="en-US" altLang="zh-CN" sz="3200"/>
              <a:t>; </a:t>
            </a:r>
            <a:endParaRPr lang="en-US" altLang="zh-CN" sz="3200"/>
          </a:p>
          <a:p>
            <a:pPr algn="l"/>
            <a:r>
              <a:rPr lang="en-US" altLang="zh-CN" sz="3200"/>
              <a:t>4: UI</a:t>
            </a:r>
            <a:r>
              <a:rPr lang="zh-CN" altLang="en-US" sz="3200"/>
              <a:t>布局找准停靠点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1210</cp:revision>
  <dcterms:created xsi:type="dcterms:W3CDTF">2015-05-05T08:02:00Z</dcterms:created>
  <dcterms:modified xsi:type="dcterms:W3CDTF">2021-06-13T14:46:10Z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C10BBE437287449EAAB2C913F246AA71</vt:lpwstr>
  </property>
</Properties>
</file>