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0192" y="64135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文件服务器搭建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2"/>
                </a:solidFill>
              </a:rPr>
              <a:t>1:</a:t>
            </a:r>
            <a:r>
              <a:rPr lang="zh-CN" altLang="en-US" sz="2000" dirty="0">
                <a:solidFill>
                  <a:schemeClr val="tx2"/>
                </a:solidFill>
              </a:rPr>
              <a:t>在</a:t>
            </a:r>
            <a:r>
              <a:rPr lang="en-US" altLang="zh-CN" sz="2000" dirty="0">
                <a:solidFill>
                  <a:schemeClr val="tx2"/>
                </a:solidFill>
              </a:rPr>
              <a:t>js</a:t>
            </a:r>
            <a:r>
              <a:rPr lang="zh-CN" altLang="en-US" sz="2000" dirty="0">
                <a:solidFill>
                  <a:schemeClr val="tx2"/>
                </a:solidFill>
              </a:rPr>
              <a:t>官网</a:t>
            </a:r>
            <a:r>
              <a:rPr lang="zh-CN" altLang="zh-CN" sz="2000" dirty="0">
                <a:solidFill>
                  <a:schemeClr val="tx2"/>
                </a:solidFill>
                <a:sym typeface="+mn-ea"/>
              </a:rPr>
              <a:t>安装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nodejs;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 dirty="0">
                <a:solidFill>
                  <a:schemeClr val="tx2"/>
                </a:solidFill>
              </a:rPr>
              <a:t>2: </a:t>
            </a:r>
            <a:r>
              <a:rPr lang="zh-CN" altLang="en-US" sz="2000" dirty="0">
                <a:solidFill>
                  <a:schemeClr val="tx2"/>
                </a:solidFill>
              </a:rPr>
              <a:t>在项目的</a:t>
            </a:r>
            <a:r>
              <a:rPr lang="en-US" altLang="zh-CN" sz="2000" dirty="0">
                <a:solidFill>
                  <a:schemeClr val="tx2"/>
                </a:solidFill>
              </a:rPr>
              <a:t>WebServer</a:t>
            </a:r>
            <a:r>
              <a:rPr lang="zh-CN" altLang="en-US" sz="2000" dirty="0">
                <a:solidFill>
                  <a:schemeClr val="tx2"/>
                </a:solidFill>
              </a:rPr>
              <a:t>文件夹下，</a:t>
            </a:r>
            <a:r>
              <a:rPr lang="zh-CN" sz="2000" dirty="0">
                <a:solidFill>
                  <a:schemeClr val="tx2"/>
                </a:solidFill>
              </a:rPr>
              <a:t>打开</a:t>
            </a:r>
            <a:r>
              <a:rPr lang="en-US" altLang="zh-CN" sz="2000" dirty="0">
                <a:solidFill>
                  <a:schemeClr val="tx2"/>
                </a:solidFill>
              </a:rPr>
              <a:t>PowerShell</a:t>
            </a:r>
            <a:r>
              <a:rPr lang="zh-CN" altLang="en-US" sz="2000" dirty="0">
                <a:solidFill>
                  <a:schemeClr val="tx2"/>
                </a:solidFill>
              </a:rPr>
              <a:t>安装</a:t>
            </a:r>
            <a:r>
              <a:rPr lang="en-US" altLang="zh-CN" sz="2000" dirty="0">
                <a:solidFill>
                  <a:schemeClr val="tx2"/>
                </a:solidFill>
              </a:rPr>
              <a:t>express(http</a:t>
            </a:r>
            <a:r>
              <a:rPr lang="zh-CN" altLang="en-US" sz="2000" dirty="0">
                <a:solidFill>
                  <a:schemeClr val="tx2"/>
                </a:solidFill>
              </a:rPr>
              <a:t>框架</a:t>
            </a:r>
            <a:r>
              <a:rPr lang="en-US" altLang="zh-CN" sz="2000" dirty="0">
                <a:solidFill>
                  <a:schemeClr val="tx2"/>
                </a:solidFill>
              </a:rPr>
              <a:t>)</a:t>
            </a:r>
            <a:r>
              <a:rPr lang="zh-CN" altLang="en-US" sz="2000" dirty="0">
                <a:solidFill>
                  <a:schemeClr val="tx2"/>
                </a:solidFill>
              </a:rPr>
              <a:t>到该目录；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algn="l"/>
            <a:r>
              <a:rPr lang="zh-CN" altLang="en-US" sz="2000" dirty="0">
                <a:solidFill>
                  <a:schemeClr val="tx2"/>
                </a:solidFill>
              </a:rPr>
              <a:t>注意安装版本，需要与</a:t>
            </a:r>
            <a:r>
              <a:rPr lang="en-US" altLang="zh-CN" sz="2000" dirty="0">
                <a:solidFill>
                  <a:schemeClr val="tx2"/>
                </a:solidFill>
              </a:rPr>
              <a:t>express</a:t>
            </a:r>
            <a:r>
              <a:rPr lang="zh-CN" altLang="en-US" sz="2000" dirty="0">
                <a:solidFill>
                  <a:schemeClr val="tx2"/>
                </a:solidFill>
              </a:rPr>
              <a:t>版本保持一致；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algn="l"/>
            <a:r>
              <a:rPr lang="en-US" altLang="en-US" sz="2000" dirty="0">
                <a:solidFill>
                  <a:schemeClr val="tx2"/>
                </a:solidFill>
                <a:sym typeface="+mn-ea"/>
              </a:rPr>
              <a:t>3: 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运行服务器，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WebServer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文件夹下，打开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PowerShell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，执行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 node main.js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，就可以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在网站打开对应的服务器文件夹文件进行查看；</a:t>
            </a:r>
            <a:endParaRPr lang="en-US" altLang="en-US" sz="2000" dirty="0">
              <a:solidFill>
                <a:schemeClr val="tx2"/>
              </a:solidFill>
              <a:sym typeface="+mn-ea"/>
            </a:endParaRPr>
          </a:p>
          <a:p>
            <a:pPr algn="l"/>
            <a:endParaRPr lang="en-US" altLang="zh-CN" sz="11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now</cp:lastModifiedBy>
  <cp:revision>3857</cp:revision>
  <dcterms:created xsi:type="dcterms:W3CDTF">2015-05-05T08:02:00Z</dcterms:created>
  <dcterms:modified xsi:type="dcterms:W3CDTF">2021-06-14T13:44:34Z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66B1EB3903284452AD1749BBAD675A52</vt:lpwstr>
  </property>
</Properties>
</file>