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34" r:id="rId3"/>
    <p:sldId id="437" r:id="rId4"/>
    <p:sldId id="440" r:id="rId5"/>
    <p:sldId id="44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085717" y="6413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声音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en-US" sz="2000">
                <a:solidFill>
                  <a:schemeClr val="tx2"/>
                </a:solidFill>
              </a:rPr>
              <a:t>声音</a:t>
            </a:r>
            <a:r>
              <a:rPr lang="en-US" altLang="en-US" sz="2000">
                <a:solidFill>
                  <a:schemeClr val="tx2"/>
                </a:solidFill>
              </a:rPr>
              <a:t>: </a:t>
            </a:r>
            <a:r>
              <a:rPr lang="zh-CN" altLang="zh-CN" sz="2000">
                <a:solidFill>
                  <a:schemeClr val="tx2"/>
                </a:solidFill>
              </a:rPr>
              <a:t>背景音乐和音效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 </a:t>
            </a:r>
            <a:r>
              <a:rPr lang="zh-CN" altLang="zh-CN" sz="2000">
                <a:solidFill>
                  <a:schemeClr val="tx2"/>
                </a:solidFill>
              </a:rPr>
              <a:t>声音文件支持的格式</a:t>
            </a:r>
            <a:r>
              <a:rPr lang="en-US" altLang="zh-CN" sz="2000">
                <a:solidFill>
                  <a:schemeClr val="tx2"/>
                </a:solidFill>
              </a:rPr>
              <a:t>: ogg, mp3, wave, AIFF;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</a:t>
            </a:r>
            <a:r>
              <a:rPr lang="zh-CN" altLang="en-US" sz="2000">
                <a:solidFill>
                  <a:schemeClr val="tx2"/>
                </a:solidFill>
              </a:rPr>
              <a:t>音频管理器</a:t>
            </a:r>
            <a:r>
              <a:rPr lang="en-US" altLang="en-US" sz="2000">
                <a:solidFill>
                  <a:schemeClr val="tx2"/>
                </a:solidFill>
              </a:rPr>
              <a:t>: Edit--&gt;ProjectSetting--&gt; Audio;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Volume: </a:t>
            </a:r>
            <a:r>
              <a:rPr lang="zh-CN" altLang="en-US" sz="2000">
                <a:solidFill>
                  <a:schemeClr val="tx2"/>
                </a:solidFill>
              </a:rPr>
              <a:t>全局播放的音量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RolloffScale:</a:t>
            </a:r>
            <a:r>
              <a:rPr lang="zh-CN" altLang="en-US" sz="2000">
                <a:solidFill>
                  <a:schemeClr val="tx2"/>
                </a:solidFill>
              </a:rPr>
              <a:t> 衰减因子，越大，声音衰减越快；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</a:t>
            </a:r>
            <a:r>
              <a:rPr lang="en-US" altLang="zh-CN" sz="2000">
                <a:solidFill>
                  <a:schemeClr val="tx2"/>
                </a:solidFill>
              </a:rPr>
              <a:t>Doppler Factor: </a:t>
            </a:r>
            <a:r>
              <a:rPr lang="zh-CN" altLang="zh-CN" sz="2000">
                <a:solidFill>
                  <a:schemeClr val="tx2"/>
                </a:solidFill>
              </a:rPr>
              <a:t>多普勒因子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r>
              <a:rPr lang="zh-CN" altLang="zh-CN" sz="2000">
                <a:solidFill>
                  <a:schemeClr val="tx2"/>
                </a:solidFill>
              </a:rPr>
              <a:t>模拟多普勒效应的监听效果</a:t>
            </a:r>
            <a:r>
              <a:rPr lang="en-US" altLang="zh-CN" sz="2000">
                <a:solidFill>
                  <a:schemeClr val="tx2"/>
                </a:solidFill>
              </a:rPr>
              <a:t>:0</a:t>
            </a:r>
            <a:r>
              <a:rPr lang="zh-CN" altLang="zh-CN" sz="2000">
                <a:solidFill>
                  <a:schemeClr val="tx2"/>
                </a:solidFill>
              </a:rPr>
              <a:t>关闭</a:t>
            </a:r>
            <a:r>
              <a:rPr lang="en-US" altLang="zh-CN" sz="2000">
                <a:solidFill>
                  <a:schemeClr val="tx2"/>
                </a:solidFill>
              </a:rPr>
              <a:t>, 1</a:t>
            </a:r>
            <a:r>
              <a:rPr lang="zh-CN" altLang="zh-CN" sz="2000">
                <a:solidFill>
                  <a:schemeClr val="tx2"/>
                </a:solidFill>
              </a:rPr>
              <a:t> 高速物体的多普勒效应会比较明显的监听的到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Default Speak Mode: </a:t>
            </a:r>
            <a:r>
              <a:rPr lang="zh-CN" altLang="zh-CN" sz="2000">
                <a:solidFill>
                  <a:schemeClr val="tx2"/>
                </a:solidFill>
              </a:rPr>
              <a:t>设想扬声器模式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r>
              <a:rPr lang="zh-CN" altLang="zh-CN" sz="2000">
                <a:solidFill>
                  <a:schemeClr val="tx2"/>
                </a:solidFill>
              </a:rPr>
              <a:t>默认值为</a:t>
            </a:r>
            <a:r>
              <a:rPr lang="en-US" altLang="zh-CN" sz="2000">
                <a:solidFill>
                  <a:schemeClr val="tx2"/>
                </a:solidFill>
              </a:rPr>
              <a:t>2(</a:t>
            </a:r>
            <a:r>
              <a:rPr lang="zh-CN" altLang="en-US" sz="2000">
                <a:solidFill>
                  <a:schemeClr val="tx2"/>
                </a:solidFill>
              </a:rPr>
              <a:t>立体声</a:t>
            </a:r>
            <a:r>
              <a:rPr lang="en-US" altLang="zh-CN" sz="2000">
                <a:solidFill>
                  <a:schemeClr val="tx2"/>
                </a:solidFill>
              </a:rPr>
              <a:t>, AudioSpeakModer);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SampleRate: (</a:t>
            </a:r>
            <a:r>
              <a:rPr lang="zh-CN" altLang="en-US" sz="2000">
                <a:solidFill>
                  <a:schemeClr val="tx2"/>
                </a:solidFill>
              </a:rPr>
              <a:t>输出采样率</a:t>
            </a:r>
            <a:r>
              <a:rPr lang="en-US" altLang="en-US" sz="2000">
                <a:solidFill>
                  <a:schemeClr val="tx2"/>
                </a:solidFill>
              </a:rPr>
              <a:t>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DSPBufferSize: </a:t>
            </a:r>
            <a:r>
              <a:rPr lang="zh-CN" altLang="en-US" sz="2000">
                <a:solidFill>
                  <a:schemeClr val="tx2"/>
                </a:solidFill>
              </a:rPr>
              <a:t>调整</a:t>
            </a:r>
            <a:r>
              <a:rPr lang="en-US" altLang="zh-CN" sz="2000">
                <a:solidFill>
                  <a:schemeClr val="tx2"/>
                </a:solidFill>
              </a:rPr>
              <a:t>DSP</a:t>
            </a:r>
            <a:r>
              <a:rPr lang="zh-CN" altLang="en-US" sz="2000">
                <a:solidFill>
                  <a:schemeClr val="tx2"/>
                </a:solidFill>
              </a:rPr>
              <a:t>缓冲区大小优化延迟和性能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Virutal/RealVoliceCount: </a:t>
            </a:r>
            <a:r>
              <a:rPr lang="zh-CN" altLang="en-US" sz="2000">
                <a:solidFill>
                  <a:schemeClr val="tx2"/>
                </a:solidFill>
              </a:rPr>
              <a:t>同时播放的真实声音的数量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DisableAudio: </a:t>
            </a:r>
            <a:r>
              <a:rPr lang="zh-CN" altLang="en-US" sz="2000">
                <a:solidFill>
                  <a:schemeClr val="tx2"/>
                </a:solidFill>
              </a:rPr>
              <a:t>警用音频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708402" y="64135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音频监听器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音频监听器在</a:t>
            </a:r>
            <a:r>
              <a:rPr lang="en-US" altLang="zh-CN" sz="2000">
                <a:solidFill>
                  <a:schemeClr val="tx2"/>
                </a:solidFill>
              </a:rPr>
              <a:t>3D</a:t>
            </a:r>
            <a:r>
              <a:rPr lang="zh-CN" altLang="en-US" sz="2000">
                <a:solidFill>
                  <a:schemeClr val="tx2"/>
                </a:solidFill>
              </a:rPr>
              <a:t>世界中扮演话筒的角色，他接受场景中输入的音频源，通过设备的扬声器来播放声音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当一个音频监听器挂载到场景中的一个游戏对象上，任何音源如果接近音频监听器，都会输出到计算机的扬声器中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每个场景中只能有一个音频监听器，一般会默认的添加到主摄像机上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AudioClip: </a:t>
            </a:r>
            <a:r>
              <a:rPr lang="zh-CN" altLang="zh-CN" sz="2000">
                <a:solidFill>
                  <a:schemeClr val="tx2"/>
                </a:solidFill>
              </a:rPr>
              <a:t>声音文件</a:t>
            </a:r>
            <a:endParaRPr lang="zh-CN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592832" y="64135"/>
            <a:ext cx="50050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AudioSource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2"/>
                </a:solidFill>
              </a:rPr>
              <a:t>1:</a:t>
            </a:r>
            <a:r>
              <a:rPr lang="zh-CN" altLang="zh-CN">
                <a:solidFill>
                  <a:schemeClr val="tx2"/>
                </a:solidFill>
              </a:rPr>
              <a:t> 音频源</a:t>
            </a:r>
            <a:r>
              <a:rPr lang="en-US" altLang="zh-CN">
                <a:solidFill>
                  <a:schemeClr val="tx2"/>
                </a:solidFill>
              </a:rPr>
              <a:t>: </a:t>
            </a:r>
            <a:r>
              <a:rPr lang="zh-CN" altLang="zh-CN">
                <a:solidFill>
                  <a:schemeClr val="tx2"/>
                </a:solidFill>
              </a:rPr>
              <a:t>在场景中播放音频剪辑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zh-CN">
                <a:solidFill>
                  <a:schemeClr val="tx2"/>
                </a:solidFill>
              </a:rPr>
              <a:t>如果一个音频剪辑是一个</a:t>
            </a:r>
            <a:r>
              <a:rPr lang="en-US" altLang="zh-CN">
                <a:solidFill>
                  <a:schemeClr val="tx2"/>
                </a:solidFill>
              </a:rPr>
              <a:t>3D</a:t>
            </a:r>
            <a:r>
              <a:rPr lang="zh-CN" altLang="en-US">
                <a:solidFill>
                  <a:schemeClr val="tx2"/>
                </a:solidFill>
              </a:rPr>
              <a:t>，那么音频源就会在给定的位置，然后随着距离进行衰减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zh-CN" altLang="zh-CN">
                <a:solidFill>
                  <a:schemeClr val="tx2"/>
                </a:solidFill>
              </a:rPr>
              <a:t>还可以在</a:t>
            </a:r>
            <a:r>
              <a:rPr lang="en-US" altLang="zh-CN">
                <a:solidFill>
                  <a:schemeClr val="tx2"/>
                </a:solidFill>
              </a:rPr>
              <a:t>3D</a:t>
            </a:r>
            <a:r>
              <a:rPr lang="zh-CN" altLang="en-US">
                <a:solidFill>
                  <a:schemeClr val="tx2"/>
                </a:solidFill>
              </a:rPr>
              <a:t>和</a:t>
            </a:r>
            <a:r>
              <a:rPr lang="en-US" altLang="zh-CN">
                <a:solidFill>
                  <a:schemeClr val="tx2"/>
                </a:solidFill>
              </a:rPr>
              <a:t>2D</a:t>
            </a:r>
            <a:r>
              <a:rPr lang="zh-CN" altLang="en-US">
                <a:solidFill>
                  <a:schemeClr val="tx2"/>
                </a:solidFill>
              </a:rPr>
              <a:t>之间进行切换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2:</a:t>
            </a:r>
            <a:r>
              <a:rPr lang="zh-CN" altLang="en-US">
                <a:solidFill>
                  <a:schemeClr val="tx2"/>
                </a:solidFill>
              </a:rPr>
              <a:t> 创建一个音频源</a:t>
            </a:r>
            <a:r>
              <a:rPr lang="en-US" altLang="en-US">
                <a:solidFill>
                  <a:schemeClr val="tx2"/>
                </a:solidFill>
              </a:rPr>
              <a:t>: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 </a:t>
            </a:r>
            <a:r>
              <a:rPr lang="en-US" altLang="zh-CN">
                <a:solidFill>
                  <a:schemeClr val="tx2"/>
                </a:solidFill>
              </a:rPr>
              <a:t> (1): </a:t>
            </a:r>
            <a:r>
              <a:rPr lang="zh-CN" altLang="zh-CN">
                <a:solidFill>
                  <a:schemeClr val="tx2"/>
                </a:solidFill>
              </a:rPr>
              <a:t>导入要播放的声音文件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(2): </a:t>
            </a:r>
            <a:r>
              <a:rPr lang="zh-CN" altLang="zh-CN">
                <a:solidFill>
                  <a:schemeClr val="tx2"/>
                </a:solidFill>
              </a:rPr>
              <a:t>创建一个节点，并加上</a:t>
            </a:r>
            <a:r>
              <a:rPr lang="en-US" altLang="zh-CN">
                <a:solidFill>
                  <a:schemeClr val="tx2"/>
                </a:solidFill>
              </a:rPr>
              <a:t>Audio--&gt;Audio Source</a:t>
            </a:r>
            <a:r>
              <a:rPr lang="zh-CN" altLang="zh-CN">
                <a:solidFill>
                  <a:schemeClr val="tx2"/>
                </a:solidFill>
              </a:rPr>
              <a:t>组件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(3): </a:t>
            </a:r>
            <a:r>
              <a:rPr lang="zh-CN" altLang="en-US">
                <a:solidFill>
                  <a:schemeClr val="tx2"/>
                </a:solidFill>
              </a:rPr>
              <a:t>将</a:t>
            </a:r>
            <a:r>
              <a:rPr lang="en-US" altLang="en-US">
                <a:solidFill>
                  <a:schemeClr val="tx2"/>
                </a:solidFill>
              </a:rPr>
              <a:t>AudioClip</a:t>
            </a:r>
            <a:r>
              <a:rPr lang="zh-CN" altLang="en-US">
                <a:solidFill>
                  <a:schemeClr val="tx2"/>
                </a:solidFill>
              </a:rPr>
              <a:t>加入到</a:t>
            </a:r>
            <a:r>
              <a:rPr lang="en-US" altLang="en-US">
                <a:solidFill>
                  <a:schemeClr val="tx2"/>
                </a:solidFill>
              </a:rPr>
              <a:t>AudioSource</a:t>
            </a:r>
            <a:r>
              <a:rPr lang="zh-CN" altLang="en-US">
                <a:solidFill>
                  <a:schemeClr val="tx2"/>
                </a:solidFill>
              </a:rPr>
              <a:t>中；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  (4): </a:t>
            </a:r>
            <a:r>
              <a:rPr lang="zh-CN" altLang="en-US">
                <a:solidFill>
                  <a:schemeClr val="tx2"/>
                </a:solidFill>
              </a:rPr>
              <a:t>代码控制播放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3:</a:t>
            </a:r>
            <a:r>
              <a:rPr lang="zh-CN" altLang="en-US">
                <a:solidFill>
                  <a:schemeClr val="tx2"/>
                </a:solidFill>
              </a:rPr>
              <a:t>属性</a:t>
            </a:r>
            <a:r>
              <a:rPr lang="en-US" altLang="en-US">
                <a:solidFill>
                  <a:schemeClr val="tx2"/>
                </a:solidFill>
              </a:rPr>
              <a:t>: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AudioClip: </a:t>
            </a:r>
            <a:r>
              <a:rPr lang="zh-CN" altLang="en-US">
                <a:solidFill>
                  <a:schemeClr val="tx2"/>
                </a:solidFill>
              </a:rPr>
              <a:t>要被播放的文件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Output: </a:t>
            </a:r>
            <a:r>
              <a:rPr lang="zh-CN" altLang="en-US">
                <a:solidFill>
                  <a:schemeClr val="tx2"/>
                </a:solidFill>
              </a:rPr>
              <a:t>音频剪辑通过音频混合器输出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Mute: </a:t>
            </a:r>
            <a:r>
              <a:rPr lang="zh-CN" altLang="en-US">
                <a:solidFill>
                  <a:schemeClr val="tx2"/>
                </a:solidFill>
              </a:rPr>
              <a:t>是否静音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Play On Wake</a:t>
            </a:r>
            <a:r>
              <a:rPr lang="zh-CN" altLang="en-US">
                <a:solidFill>
                  <a:schemeClr val="tx2"/>
                </a:solidFill>
              </a:rPr>
              <a:t>唤醒是播放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loop: </a:t>
            </a:r>
            <a:r>
              <a:rPr lang="zh-CN" altLang="en-US">
                <a:solidFill>
                  <a:schemeClr val="tx2"/>
                </a:solidFill>
              </a:rPr>
              <a:t>是否循环播放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  Priority: </a:t>
            </a:r>
            <a:r>
              <a:rPr lang="zh-CN" altLang="en-US">
                <a:solidFill>
                  <a:schemeClr val="tx2"/>
                </a:solidFill>
              </a:rPr>
              <a:t>播放的优先级，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zh-CN" altLang="en-US">
                <a:solidFill>
                  <a:schemeClr val="tx2"/>
                </a:solidFill>
              </a:rPr>
              <a:t>最高，</a:t>
            </a:r>
            <a:r>
              <a:rPr lang="en-US" altLang="zh-CN">
                <a:solidFill>
                  <a:schemeClr val="tx2"/>
                </a:solidFill>
              </a:rPr>
              <a:t>256</a:t>
            </a:r>
            <a:r>
              <a:rPr lang="zh-CN" altLang="en-US">
                <a:solidFill>
                  <a:schemeClr val="tx2"/>
                </a:solidFill>
              </a:rPr>
              <a:t>最低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  </a:t>
            </a:r>
            <a:r>
              <a:rPr lang="en-US" altLang="zh-CN">
                <a:solidFill>
                  <a:schemeClr val="tx2"/>
                </a:solidFill>
              </a:rPr>
              <a:t>Volume </a:t>
            </a:r>
            <a:r>
              <a:rPr lang="zh-CN" altLang="zh-CN">
                <a:solidFill>
                  <a:schemeClr val="tx2"/>
                </a:solidFill>
              </a:rPr>
              <a:t>音量 </a:t>
            </a:r>
            <a:r>
              <a:rPr lang="en-US" altLang="zh-CN">
                <a:solidFill>
                  <a:schemeClr val="tx2"/>
                </a:solidFill>
              </a:rPr>
              <a:t>Pitch </a:t>
            </a:r>
            <a:r>
              <a:rPr lang="zh-CN" altLang="zh-CN">
                <a:solidFill>
                  <a:schemeClr val="tx2"/>
                </a:solidFill>
              </a:rPr>
              <a:t>音调</a:t>
            </a:r>
            <a:r>
              <a:rPr lang="en-US" altLang="zh-CN">
                <a:solidFill>
                  <a:schemeClr val="tx2"/>
                </a:solidFill>
              </a:rPr>
              <a:t> Stereo Pan</a:t>
            </a:r>
            <a:r>
              <a:rPr lang="zh-CN" altLang="zh-CN">
                <a:solidFill>
                  <a:schemeClr val="tx2"/>
                </a:solidFill>
              </a:rPr>
              <a:t>立体声</a:t>
            </a:r>
            <a:r>
              <a:rPr lang="en-US" altLang="zh-CN">
                <a:solidFill>
                  <a:schemeClr val="tx2"/>
                </a:solidFill>
              </a:rPr>
              <a:t>(-1</a:t>
            </a:r>
            <a:r>
              <a:rPr lang="zh-CN" altLang="zh-CN">
                <a:solidFill>
                  <a:schemeClr val="tx2"/>
                </a:solidFill>
              </a:rPr>
              <a:t>左声道</a:t>
            </a:r>
            <a:r>
              <a:rPr lang="en-US" altLang="zh-CN">
                <a:solidFill>
                  <a:schemeClr val="tx2"/>
                </a:solidFill>
              </a:rPr>
              <a:t>, 1</a:t>
            </a:r>
            <a:r>
              <a:rPr lang="zh-CN" altLang="zh-CN">
                <a:solidFill>
                  <a:schemeClr val="tx2"/>
                </a:solidFill>
              </a:rPr>
              <a:t>右声道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Min/Max Distance </a:t>
            </a:r>
            <a:r>
              <a:rPr lang="zh-CN" altLang="en-US">
                <a:solidFill>
                  <a:schemeClr val="tx2"/>
                </a:solidFill>
              </a:rPr>
              <a:t>衰减距离的 开始结束</a:t>
            </a:r>
            <a:r>
              <a:rPr lang="en-US" altLang="en-US">
                <a:solidFill>
                  <a:schemeClr val="tx2"/>
                </a:solidFill>
              </a:rPr>
              <a:t>, </a:t>
            </a:r>
            <a:r>
              <a:rPr lang="zh-CN" altLang="zh-CN">
                <a:solidFill>
                  <a:schemeClr val="tx2"/>
                </a:solidFill>
              </a:rPr>
              <a:t>最小距离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zh-CN">
                <a:solidFill>
                  <a:schemeClr val="tx2"/>
                </a:solidFill>
              </a:rPr>
              <a:t>声音保持最大量</a:t>
            </a:r>
            <a:r>
              <a:rPr lang="en-US" altLang="zh-CN">
                <a:solidFill>
                  <a:schemeClr val="tx2"/>
                </a:solidFill>
              </a:rPr>
              <a:t>),</a:t>
            </a:r>
            <a:r>
              <a:rPr lang="zh-CN" altLang="zh-CN">
                <a:solidFill>
                  <a:schemeClr val="tx2"/>
                </a:solidFill>
              </a:rPr>
              <a:t>最大距离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zh-CN">
                <a:solidFill>
                  <a:schemeClr val="tx2"/>
                </a:solidFill>
              </a:rPr>
              <a:t>不再衰减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patial Blend(</a:t>
            </a:r>
            <a:r>
              <a:rPr lang="zh-CN" altLang="zh-CN">
                <a:solidFill>
                  <a:schemeClr val="tx2"/>
                </a:solidFill>
              </a:rPr>
              <a:t>空间混合</a:t>
            </a:r>
            <a:r>
              <a:rPr lang="en-US" altLang="zh-CN">
                <a:solidFill>
                  <a:schemeClr val="tx2"/>
                </a:solidFill>
              </a:rPr>
              <a:t>), 0</a:t>
            </a:r>
            <a:r>
              <a:rPr lang="zh-CN" altLang="zh-CN">
                <a:solidFill>
                  <a:schemeClr val="tx2"/>
                </a:solidFill>
              </a:rPr>
              <a:t>为</a:t>
            </a:r>
            <a:r>
              <a:rPr lang="en-US" altLang="zh-CN">
                <a:solidFill>
                  <a:schemeClr val="tx2"/>
                </a:solidFill>
              </a:rPr>
              <a:t>2D</a:t>
            </a:r>
            <a:r>
              <a:rPr lang="zh-CN" altLang="en-US">
                <a:solidFill>
                  <a:schemeClr val="tx2"/>
                </a:solidFill>
              </a:rPr>
              <a:t>音效</a:t>
            </a:r>
            <a:r>
              <a:rPr lang="en-US" altLang="en-US">
                <a:solidFill>
                  <a:schemeClr val="tx2"/>
                </a:solidFill>
              </a:rPr>
              <a:t>, 1</a:t>
            </a:r>
            <a:r>
              <a:rPr lang="zh-CN" altLang="en-US">
                <a:solidFill>
                  <a:schemeClr val="tx2"/>
                </a:solidFill>
              </a:rPr>
              <a:t>为</a:t>
            </a:r>
            <a:r>
              <a:rPr lang="en-US" altLang="en-US">
                <a:solidFill>
                  <a:schemeClr val="tx2"/>
                </a:solidFill>
              </a:rPr>
              <a:t>3D</a:t>
            </a:r>
            <a:r>
              <a:rPr lang="zh-CN" altLang="en-US">
                <a:solidFill>
                  <a:schemeClr val="tx2"/>
                </a:solidFill>
              </a:rPr>
              <a:t>音效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  </a:t>
            </a:r>
            <a:r>
              <a:rPr lang="en-US" altLang="zh-CN">
                <a:solidFill>
                  <a:schemeClr val="tx2"/>
                </a:solidFill>
              </a:rPr>
              <a:t>Spread: (3D)</a:t>
            </a:r>
            <a:r>
              <a:rPr lang="zh-CN" altLang="zh-CN">
                <a:solidFill>
                  <a:schemeClr val="tx2"/>
                </a:solidFill>
              </a:rPr>
              <a:t>立体声在扬声器</a:t>
            </a:r>
            <a:r>
              <a:rPr lang="zh-CN" altLang="zh-CN">
                <a:solidFill>
                  <a:schemeClr val="tx2"/>
                </a:solidFill>
              </a:rPr>
              <a:t>空间中</a:t>
            </a:r>
            <a:r>
              <a:rPr lang="zh-CN" altLang="zh-CN">
                <a:solidFill>
                  <a:schemeClr val="tx2"/>
                </a:solidFill>
              </a:rPr>
              <a:t>的传播速度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衰减模式</a:t>
            </a:r>
            <a:r>
              <a:rPr lang="en-US" altLang="en-US">
                <a:solidFill>
                  <a:schemeClr val="tx2"/>
                </a:solidFill>
              </a:rPr>
              <a:t>: </a:t>
            </a:r>
            <a:r>
              <a:rPr lang="zh-CN" altLang="en-US">
                <a:solidFill>
                  <a:schemeClr val="tx2"/>
                </a:solidFill>
              </a:rPr>
              <a:t>对数，线性核自定义模式</a:t>
            </a:r>
            <a:r>
              <a:rPr lang="en-US" altLang="en-US">
                <a:solidFill>
                  <a:schemeClr val="tx2"/>
                </a:solidFill>
              </a:rPr>
              <a:t>;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控制声音播放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代码中设置全局设置</a:t>
            </a:r>
            <a:r>
              <a:rPr lang="en-US" altLang="zh-CN" sz="2000">
                <a:solidFill>
                  <a:schemeClr val="tx2"/>
                </a:solidFill>
              </a:rPr>
              <a:t>: AudioSettings, AudioConfiguration, reset(AudioConfiguration config);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播放</a:t>
            </a:r>
            <a:r>
              <a:rPr lang="en-US" altLang="zh-CN" sz="2000">
                <a:solidFill>
                  <a:schemeClr val="tx2"/>
                </a:solidFill>
              </a:rPr>
              <a:t>, </a:t>
            </a:r>
            <a:r>
              <a:rPr lang="zh-CN" altLang="zh-CN" sz="2000">
                <a:solidFill>
                  <a:schemeClr val="tx2"/>
                </a:solidFill>
              </a:rPr>
              <a:t>暂停</a:t>
            </a:r>
            <a:r>
              <a:rPr lang="en-US" altLang="zh-CN" sz="2000">
                <a:solidFill>
                  <a:schemeClr val="tx2"/>
                </a:solidFill>
              </a:rPr>
              <a:t>, </a:t>
            </a:r>
            <a:r>
              <a:rPr lang="zh-CN" altLang="zh-CN" sz="2000">
                <a:solidFill>
                  <a:schemeClr val="tx2"/>
                </a:solidFill>
              </a:rPr>
              <a:t>停止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设置属性</a:t>
            </a:r>
            <a:endParaRPr lang="zh-CN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演示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3020</cp:revision>
  <dcterms:created xsi:type="dcterms:W3CDTF">2015-05-05T08:02:00Z</dcterms:created>
  <dcterms:modified xsi:type="dcterms:W3CDTF">2021-06-13T14:20:05Z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DABB207E493F4E06B1F8EB8C6A05939D</vt:lpwstr>
  </property>
</Properties>
</file>