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34" r:id="rId3"/>
    <p:sldId id="460" r:id="rId4"/>
    <p:sldId id="46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博毅创为</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博毅创为</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博毅创为</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博毅创为</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3708402" y="64135"/>
            <a:ext cx="477393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拖尾渲染器</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3784600"/>
          </a:xfrm>
          <a:prstGeom prst="rect">
            <a:avLst/>
          </a:prstGeom>
          <a:noFill/>
        </p:spPr>
        <p:txBody>
          <a:bodyPr wrap="square" rtlCol="0">
            <a:spAutoFit/>
          </a:bodyPr>
          <a:p>
            <a:pPr algn="l"/>
            <a:r>
              <a:rPr lang="en-US" altLang="zh-CN" sz="2000">
                <a:solidFill>
                  <a:schemeClr val="tx2"/>
                </a:solidFill>
              </a:rPr>
              <a:t>1:</a:t>
            </a:r>
            <a:r>
              <a:rPr lang="zh-CN" altLang="zh-CN" sz="2000">
                <a:solidFill>
                  <a:schemeClr val="tx2"/>
                </a:solidFill>
              </a:rPr>
              <a:t>游戏中炮弹后面的拖尾</a:t>
            </a:r>
            <a:r>
              <a:rPr lang="en-US" altLang="zh-CN" sz="2000">
                <a:solidFill>
                  <a:schemeClr val="tx2"/>
                </a:solidFill>
              </a:rPr>
              <a:t>,</a:t>
            </a:r>
            <a:r>
              <a:rPr lang="zh-CN" altLang="zh-CN" sz="2000">
                <a:solidFill>
                  <a:schemeClr val="tx2"/>
                </a:solidFill>
              </a:rPr>
              <a:t> 以及汽车轮胎拖痕等绚丽特效</a:t>
            </a:r>
            <a:r>
              <a:rPr lang="en-US" altLang="zh-CN" sz="2000">
                <a:solidFill>
                  <a:schemeClr val="tx2"/>
                </a:solidFill>
              </a:rPr>
              <a:t>,unity</a:t>
            </a:r>
            <a:r>
              <a:rPr lang="zh-CN" altLang="zh-CN" sz="2000">
                <a:solidFill>
                  <a:schemeClr val="tx2"/>
                </a:solidFill>
              </a:rPr>
              <a:t>提供了拖尾渲染器</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a:t>
            </a:r>
            <a:r>
              <a:rPr lang="zh-CN" altLang="zh-CN" sz="2000">
                <a:solidFill>
                  <a:schemeClr val="tx2"/>
                </a:solidFill>
              </a:rPr>
              <a:t>拖尾渲染器的属性</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Materials: </a:t>
            </a:r>
            <a:r>
              <a:rPr lang="zh-CN" altLang="en-US" sz="2000">
                <a:solidFill>
                  <a:schemeClr val="tx2"/>
                </a:solidFill>
              </a:rPr>
              <a:t>用户渲染拖尾的材质数组。</a:t>
            </a:r>
            <a:endParaRPr lang="zh-CN" altLang="en-US" sz="2000">
              <a:solidFill>
                <a:schemeClr val="tx2"/>
              </a:solidFill>
            </a:endParaRPr>
          </a:p>
          <a:p>
            <a:pPr algn="l"/>
            <a:r>
              <a:rPr lang="zh-CN" altLang="en-US" sz="2000">
                <a:solidFill>
                  <a:schemeClr val="tx2"/>
                </a:solidFill>
              </a:rPr>
              <a:t>    </a:t>
            </a:r>
            <a:r>
              <a:rPr lang="en-US" altLang="zh-CN" sz="2000">
                <a:solidFill>
                  <a:schemeClr val="tx2"/>
                </a:solidFill>
              </a:rPr>
              <a:t>Size: </a:t>
            </a:r>
            <a:r>
              <a:rPr lang="zh-CN" altLang="zh-CN" sz="2000">
                <a:solidFill>
                  <a:schemeClr val="tx2"/>
                </a:solidFill>
              </a:rPr>
              <a:t>在材质数组总共有多少元素。</a:t>
            </a:r>
            <a:endParaRPr lang="zh-CN" altLang="zh-CN" sz="2000">
              <a:solidFill>
                <a:schemeClr val="tx2"/>
              </a:solidFill>
            </a:endParaRPr>
          </a:p>
          <a:p>
            <a:pPr algn="l"/>
            <a:r>
              <a:rPr lang="en-US" altLang="zh-CN" sz="2000">
                <a:solidFill>
                  <a:schemeClr val="tx2"/>
                </a:solidFill>
              </a:rPr>
              <a:t>    Element 0:</a:t>
            </a:r>
            <a:r>
              <a:rPr lang="zh-CN" altLang="zh-CN" sz="2000">
                <a:solidFill>
                  <a:schemeClr val="tx2"/>
                </a:solidFill>
              </a:rPr>
              <a:t>用户渲染拖尾的材质的引用</a:t>
            </a:r>
            <a:r>
              <a:rPr lang="en-US" altLang="zh-CN" sz="2000">
                <a:solidFill>
                  <a:schemeClr val="tx2"/>
                </a:solidFill>
              </a:rPr>
              <a:t>;</a:t>
            </a:r>
            <a:r>
              <a:rPr lang="zh-CN" altLang="en-US" sz="2000">
                <a:solidFill>
                  <a:schemeClr val="tx2"/>
                </a:solidFill>
              </a:rPr>
              <a:t>个数由</a:t>
            </a:r>
            <a:r>
              <a:rPr lang="en-US" altLang="en-US" sz="2000">
                <a:solidFill>
                  <a:schemeClr val="tx2"/>
                </a:solidFill>
              </a:rPr>
              <a:t>Size</a:t>
            </a:r>
            <a:r>
              <a:rPr lang="zh-CN" altLang="en-US" sz="2000">
                <a:solidFill>
                  <a:schemeClr val="tx2"/>
                </a:solidFill>
              </a:rPr>
              <a:t>决定</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Time:  </a:t>
            </a:r>
            <a:r>
              <a:rPr lang="zh-CN" altLang="en-US" sz="2000">
                <a:solidFill>
                  <a:schemeClr val="tx2"/>
                </a:solidFill>
              </a:rPr>
              <a:t>拖尾的长度</a:t>
            </a:r>
            <a:r>
              <a:rPr lang="en-US" altLang="en-US" sz="2000">
                <a:solidFill>
                  <a:schemeClr val="tx2"/>
                </a:solidFill>
              </a:rPr>
              <a:t>,</a:t>
            </a:r>
            <a:r>
              <a:rPr lang="zh-CN" altLang="en-US" sz="2000">
                <a:solidFill>
                  <a:schemeClr val="tx2"/>
                </a:solidFill>
              </a:rPr>
              <a:t>以</a:t>
            </a:r>
            <a:r>
              <a:rPr lang="en-US" altLang="en-US" sz="2000">
                <a:solidFill>
                  <a:schemeClr val="tx2"/>
                </a:solidFill>
              </a:rPr>
              <a:t>s</a:t>
            </a:r>
            <a:r>
              <a:rPr lang="zh-CN" altLang="en-US" sz="2000">
                <a:solidFill>
                  <a:schemeClr val="tx2"/>
                </a:solidFill>
              </a:rPr>
              <a:t>为单位</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Start Width: </a:t>
            </a:r>
            <a:r>
              <a:rPr lang="zh-CN" altLang="en-US" sz="2000">
                <a:solidFill>
                  <a:schemeClr val="tx2"/>
                </a:solidFill>
              </a:rPr>
              <a:t>开始位置拖尾的宽度</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End Width: </a:t>
            </a:r>
            <a:r>
              <a:rPr lang="zh-CN" altLang="en-US" sz="2000">
                <a:solidFill>
                  <a:schemeClr val="tx2"/>
                </a:solidFill>
              </a:rPr>
              <a:t>结束位置的拖尾宽度</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Colors: </a:t>
            </a:r>
            <a:r>
              <a:rPr lang="zh-CN" altLang="en-US" sz="2000">
                <a:solidFill>
                  <a:schemeClr val="tx2"/>
                </a:solidFill>
              </a:rPr>
              <a:t>拖尾长度颜色渐变的拖尾数组</a:t>
            </a:r>
            <a:r>
              <a:rPr lang="en-US" altLang="en-US" sz="2000">
                <a:solidFill>
                  <a:schemeClr val="tx2"/>
                </a:solidFill>
              </a:rPr>
              <a:t>,</a:t>
            </a:r>
            <a:r>
              <a:rPr lang="zh-CN" altLang="en-US" sz="2000">
                <a:solidFill>
                  <a:schemeClr val="tx2"/>
                </a:solidFill>
              </a:rPr>
              <a:t>也可以在这些颜色中使用</a:t>
            </a:r>
            <a:r>
              <a:rPr lang="en-US" altLang="en-US" sz="2000">
                <a:solidFill>
                  <a:schemeClr val="tx2"/>
                </a:solidFill>
              </a:rPr>
              <a:t>Alpha;</a:t>
            </a:r>
            <a:endParaRPr lang="en-US" altLang="en-US" sz="2000">
              <a:solidFill>
                <a:schemeClr val="tx2"/>
              </a:solidFill>
            </a:endParaRPr>
          </a:p>
          <a:p>
            <a:pPr algn="l"/>
            <a:r>
              <a:rPr lang="en-US" altLang="en-US" sz="2000">
                <a:solidFill>
                  <a:schemeClr val="tx2"/>
                </a:solidFill>
              </a:rPr>
              <a:t>    Color0 ~Color4 </a:t>
            </a:r>
            <a:r>
              <a:rPr lang="zh-CN" altLang="en-US" sz="2000">
                <a:solidFill>
                  <a:schemeClr val="tx2"/>
                </a:solidFill>
              </a:rPr>
              <a:t>拖尾的颜色，从开始到结束</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Min Vertex Distance:  </a:t>
            </a:r>
            <a:r>
              <a:rPr lang="zh-CN" altLang="en-US" sz="2000">
                <a:solidFill>
                  <a:schemeClr val="tx2"/>
                </a:solidFill>
              </a:rPr>
              <a:t>拖尾锚点之间的最小距离</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AutoDesturct: </a:t>
            </a:r>
            <a:r>
              <a:rPr lang="zh-CN" altLang="en-US" sz="2000">
                <a:solidFill>
                  <a:schemeClr val="tx2"/>
                </a:solidFill>
              </a:rPr>
              <a:t>将这一项设置为允许</a:t>
            </a:r>
            <a:r>
              <a:rPr lang="en-US" altLang="zh-CN" sz="2000">
                <a:solidFill>
                  <a:schemeClr val="tx2"/>
                </a:solidFill>
              </a:rPr>
              <a:t>,</a:t>
            </a:r>
            <a:r>
              <a:rPr lang="zh-CN" altLang="en-US" sz="2000">
                <a:solidFill>
                  <a:schemeClr val="tx2"/>
                </a:solidFill>
              </a:rPr>
              <a:t>来使物体在静止</a:t>
            </a:r>
            <a:r>
              <a:rPr lang="en-US" altLang="en-US" sz="2000">
                <a:solidFill>
                  <a:schemeClr val="tx2"/>
                </a:solidFill>
              </a:rPr>
              <a:t>Time</a:t>
            </a:r>
            <a:r>
              <a:rPr lang="zh-CN" altLang="en-US" sz="2000">
                <a:solidFill>
                  <a:schemeClr val="tx2"/>
                </a:solidFill>
              </a:rPr>
              <a:t>后被销毁</a:t>
            </a:r>
            <a:r>
              <a:rPr lang="en-US" altLang="en-US" sz="2000">
                <a:solidFill>
                  <a:schemeClr val="tx2"/>
                </a:solidFill>
              </a:rPr>
              <a:t>;</a:t>
            </a:r>
            <a:endParaRPr lang="en-US" altLang="en-US" sz="200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使用事项</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4399915"/>
          </a:xfrm>
          <a:prstGeom prst="rect">
            <a:avLst/>
          </a:prstGeom>
          <a:noFill/>
        </p:spPr>
        <p:txBody>
          <a:bodyPr wrap="square" rtlCol="0">
            <a:spAutoFit/>
          </a:bodyPr>
          <a:p>
            <a:pPr algn="l"/>
            <a:r>
              <a:rPr lang="en-US" altLang="zh-CN" sz="2000">
                <a:solidFill>
                  <a:schemeClr val="tx2"/>
                </a:solidFill>
              </a:rPr>
              <a:t>1:Materials</a:t>
            </a:r>
            <a:r>
              <a:rPr lang="zh-CN" altLang="zh-CN" sz="2000">
                <a:solidFill>
                  <a:schemeClr val="tx2"/>
                </a:solidFill>
              </a:rPr>
              <a:t>材质</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a:t>
            </a:r>
            <a:r>
              <a:rPr lang="zh-CN" altLang="zh-CN" sz="2000">
                <a:solidFill>
                  <a:schemeClr val="tx2"/>
                </a:solidFill>
              </a:rPr>
              <a:t>使用一个包含粒子着色器的材质，材质使用的贴图必须是平方尺寸</a:t>
            </a:r>
            <a:r>
              <a:rPr lang="en-US" altLang="zh-CN" sz="2000">
                <a:solidFill>
                  <a:schemeClr val="tx2"/>
                </a:solidFill>
              </a:rPr>
              <a:t>,</a:t>
            </a:r>
            <a:r>
              <a:rPr lang="zh-CN" altLang="zh-CN" sz="2000">
                <a:solidFill>
                  <a:schemeClr val="tx2"/>
                </a:solidFill>
              </a:rPr>
              <a:t>在</a:t>
            </a:r>
            <a:r>
              <a:rPr lang="en-US" altLang="zh-CN" sz="2000">
                <a:solidFill>
                  <a:schemeClr val="tx2"/>
                </a:solidFill>
              </a:rPr>
              <a:t>size</a:t>
            </a:r>
            <a:r>
              <a:rPr lang="zh-CN" altLang="zh-CN" sz="2000">
                <a:solidFill>
                  <a:schemeClr val="tx2"/>
                </a:solidFill>
              </a:rPr>
              <a:t>属性中可以设置材质的个数</a:t>
            </a:r>
            <a:r>
              <a:rPr lang="en-US" altLang="zh-CN" sz="2000">
                <a:solidFill>
                  <a:schemeClr val="tx2"/>
                </a:solidFill>
              </a:rPr>
              <a:t>,</a:t>
            </a:r>
            <a:r>
              <a:rPr lang="zh-CN" altLang="zh-CN" sz="2000">
                <a:solidFill>
                  <a:schemeClr val="tx2"/>
                </a:solidFill>
              </a:rPr>
              <a:t>在</a:t>
            </a:r>
            <a:r>
              <a:rPr lang="en-US" altLang="zh-CN" sz="2000">
                <a:solidFill>
                  <a:schemeClr val="tx2"/>
                </a:solidFill>
              </a:rPr>
              <a:t>Element</a:t>
            </a:r>
            <a:r>
              <a:rPr lang="zh-CN" altLang="zh-CN" sz="2000">
                <a:solidFill>
                  <a:schemeClr val="tx2"/>
                </a:solidFill>
              </a:rPr>
              <a:t>属性中添加材质</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Trail Width: </a:t>
            </a:r>
            <a:r>
              <a:rPr lang="zh-CN" altLang="en-US" sz="2000">
                <a:solidFill>
                  <a:schemeClr val="tx2"/>
                </a:solidFill>
              </a:rPr>
              <a:t>拖尾宽度，配合时间属性可以调节他显示和表现</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3: Trail Colors: </a:t>
            </a:r>
            <a:r>
              <a:rPr lang="zh-CN" altLang="en-US" sz="2000">
                <a:solidFill>
                  <a:schemeClr val="tx2"/>
                </a:solidFill>
              </a:rPr>
              <a:t>通过</a:t>
            </a:r>
            <a:r>
              <a:rPr lang="en-US" altLang="zh-CN" sz="2000">
                <a:solidFill>
                  <a:schemeClr val="tx2"/>
                </a:solidFill>
              </a:rPr>
              <a:t>5</a:t>
            </a:r>
            <a:r>
              <a:rPr lang="zh-CN" altLang="en-US" sz="2000">
                <a:solidFill>
                  <a:schemeClr val="tx2"/>
                </a:solidFill>
              </a:rPr>
              <a:t>种颜色和透明度组合循环变化拖尾</a:t>
            </a:r>
            <a:r>
              <a:rPr lang="en-US" altLang="en-US" sz="2000">
                <a:solidFill>
                  <a:schemeClr val="tx2"/>
                </a:solidFill>
              </a:rPr>
              <a:t>,</a:t>
            </a:r>
            <a:r>
              <a:rPr lang="zh-CN" altLang="en-US" sz="2000">
                <a:solidFill>
                  <a:schemeClr val="tx2"/>
                </a:solidFill>
              </a:rPr>
              <a:t>使用这些颜色能控制头部和尾部之间进行渐变</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4: Min Vertex Distance</a:t>
            </a:r>
            <a:r>
              <a:rPr lang="zh-CN" altLang="en-US" sz="2000">
                <a:solidFill>
                  <a:schemeClr val="tx2"/>
                </a:solidFill>
              </a:rPr>
              <a:t>最小顶点距离</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a:t>
            </a:r>
            <a:r>
              <a:rPr lang="zh-CN" altLang="en-US" sz="2000">
                <a:solidFill>
                  <a:schemeClr val="tx2"/>
                </a:solidFill>
              </a:rPr>
              <a:t>最小顶点距离决定了包含拖尾的物体在一个拖尾段实例化之前必须经过的距离</a:t>
            </a:r>
            <a:r>
              <a:rPr lang="en-US" altLang="en-US" sz="2000">
                <a:solidFill>
                  <a:schemeClr val="tx2"/>
                </a:solidFill>
              </a:rPr>
              <a:t>,</a:t>
            </a:r>
            <a:r>
              <a:rPr lang="zh-CN" altLang="en-US" sz="2000">
                <a:solidFill>
                  <a:schemeClr val="tx2"/>
                </a:solidFill>
              </a:rPr>
              <a:t>较小的值将更频繁的创建拖尾段</a:t>
            </a:r>
            <a:r>
              <a:rPr lang="en-US" altLang="en-US" sz="2000">
                <a:solidFill>
                  <a:schemeClr val="tx2"/>
                </a:solidFill>
              </a:rPr>
              <a:t>, </a:t>
            </a:r>
            <a:r>
              <a:rPr lang="zh-CN" altLang="en-US" sz="2000">
                <a:solidFill>
                  <a:schemeClr val="tx2"/>
                </a:solidFill>
              </a:rPr>
              <a:t>生成更平滑的拖尾，性能有损失，较大的值将</a:t>
            </a:r>
            <a:r>
              <a:rPr lang="zh-CN" altLang="en-US" sz="2000">
                <a:solidFill>
                  <a:schemeClr val="tx2"/>
                </a:solidFill>
              </a:rPr>
              <a:t>显示出更多的锯齿段</a:t>
            </a:r>
            <a:r>
              <a:rPr lang="en-US" altLang="en-US" sz="2000">
                <a:solidFill>
                  <a:schemeClr val="tx2"/>
                </a:solidFill>
              </a:rPr>
              <a:t>,</a:t>
            </a:r>
            <a:r>
              <a:rPr lang="zh-CN" altLang="en-US" sz="2000">
                <a:solidFill>
                  <a:schemeClr val="tx2"/>
                </a:solidFill>
              </a:rPr>
              <a:t>找一个满足效果的最大的值</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5: </a:t>
            </a:r>
            <a:r>
              <a:rPr lang="zh-CN" altLang="en-US" sz="2000">
                <a:solidFill>
                  <a:schemeClr val="tx2"/>
                </a:solidFill>
              </a:rPr>
              <a:t>使用注意</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    (1) </a:t>
            </a:r>
            <a:r>
              <a:rPr lang="zh-CN" altLang="en-US" sz="2000">
                <a:solidFill>
                  <a:schemeClr val="tx2"/>
                </a:solidFill>
              </a:rPr>
              <a:t>使用拖尾渲染器不能使用其他的渲染器</a:t>
            </a:r>
            <a:r>
              <a:rPr lang="en-US" altLang="en-US" sz="2000">
                <a:solidFill>
                  <a:schemeClr val="tx2"/>
                </a:solidFill>
              </a:rPr>
              <a:t>,</a:t>
            </a:r>
            <a:r>
              <a:rPr lang="zh-CN" altLang="en-US" sz="2000">
                <a:solidFill>
                  <a:schemeClr val="tx2"/>
                </a:solidFill>
              </a:rPr>
              <a:t>一般创建一个空节点，添加拖尾渲染组件</a:t>
            </a:r>
            <a:r>
              <a:rPr lang="en-US" altLang="en-US" sz="2000">
                <a:solidFill>
                  <a:schemeClr val="tx2"/>
                </a:solidFill>
              </a:rPr>
              <a:t>,</a:t>
            </a:r>
            <a:r>
              <a:rPr lang="zh-CN" altLang="en-US" sz="2000">
                <a:solidFill>
                  <a:schemeClr val="tx2"/>
                </a:solidFill>
              </a:rPr>
              <a:t>将拖尾要跟随的物体设置为它的父亲</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(2)</a:t>
            </a:r>
            <a:r>
              <a:rPr lang="zh-CN" altLang="zh-CN" sz="2000">
                <a:solidFill>
                  <a:schemeClr val="tx2"/>
                </a:solidFill>
              </a:rPr>
              <a:t>最好使用粒子材质，这样可以达到更好的效果</a:t>
            </a:r>
            <a:r>
              <a:rPr lang="en-US" altLang="zh-CN" sz="2000">
                <a:solidFill>
                  <a:schemeClr val="tx2"/>
                </a:solidFill>
              </a:rPr>
              <a:t>;</a:t>
            </a:r>
            <a:endParaRPr lang="en-US" altLang="zh-CN" sz="20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en-US" sz="7200" b="1">
                <a:solidFill>
                  <a:schemeClr val="tx2"/>
                </a:solidFill>
                <a:effectLst>
                  <a:outerShdw blurRad="38100" dist="19050" dir="2700000" algn="tl" rotWithShape="0">
                    <a:schemeClr val="dk1">
                      <a:alpha val="40000"/>
                    </a:schemeClr>
                  </a:outerShdw>
                </a:effectLst>
                <a:sym typeface="+mn-ea"/>
              </a:rPr>
              <a:t>轮胎拖痕</a:t>
            </a:r>
            <a:endParaRPr lang="zh-CN" altLang="en-US" sz="7200" b="1">
              <a:solidFill>
                <a:schemeClr val="tx2"/>
              </a:solidFill>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1630045"/>
          </a:xfrm>
          <a:prstGeom prst="rect">
            <a:avLst/>
          </a:prstGeom>
          <a:noFill/>
        </p:spPr>
        <p:txBody>
          <a:bodyPr wrap="square" rtlCol="0">
            <a:spAutoFit/>
          </a:bodyPr>
          <a:p>
            <a:pPr algn="l"/>
            <a:r>
              <a:rPr lang="en-US" altLang="zh-CN" sz="2000">
                <a:solidFill>
                  <a:schemeClr val="tx2"/>
                </a:solidFill>
              </a:rPr>
              <a:t>1: </a:t>
            </a:r>
            <a:r>
              <a:rPr lang="zh-CN" altLang="en-US" sz="2000">
                <a:solidFill>
                  <a:schemeClr val="tx2"/>
                </a:solidFill>
              </a:rPr>
              <a:t>搭建简单的场景，在立方体上面加入一个拖尾节点</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2: </a:t>
            </a:r>
            <a:r>
              <a:rPr lang="zh-CN" altLang="en-US" sz="2000">
                <a:solidFill>
                  <a:schemeClr val="tx2"/>
                </a:solidFill>
              </a:rPr>
              <a:t>编写代码让物体运动</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3: </a:t>
            </a:r>
            <a:r>
              <a:rPr lang="zh-CN" altLang="en-US" sz="2000">
                <a:solidFill>
                  <a:schemeClr val="tx2"/>
                </a:solidFill>
              </a:rPr>
              <a:t>观察拖尾</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4: </a:t>
            </a:r>
            <a:r>
              <a:rPr lang="zh-CN" altLang="en-US" sz="2000">
                <a:solidFill>
                  <a:schemeClr val="tx2"/>
                </a:solidFill>
              </a:rPr>
              <a:t>调整参数来观察变化</a:t>
            </a:r>
            <a:r>
              <a:rPr lang="en-US" altLang="en-US" sz="2000">
                <a:solidFill>
                  <a:schemeClr val="tx2"/>
                </a:solidFill>
              </a:rPr>
              <a:t>;</a:t>
            </a:r>
            <a:endParaRPr lang="en-US" altLang="en-US" sz="2000">
              <a:solidFill>
                <a:schemeClr val="tx2"/>
              </a:solidFill>
            </a:endParaRPr>
          </a:p>
          <a:p>
            <a:pPr algn="l"/>
            <a:r>
              <a:rPr lang="en-US" altLang="en-US" sz="2000">
                <a:solidFill>
                  <a:schemeClr val="tx2"/>
                </a:solidFill>
              </a:rPr>
              <a:t>5: </a:t>
            </a:r>
            <a:r>
              <a:rPr lang="zh-CN" altLang="en-US" sz="2000">
                <a:solidFill>
                  <a:schemeClr val="tx2"/>
                </a:solidFill>
              </a:rPr>
              <a:t>开关拖尾</a:t>
            </a:r>
            <a:r>
              <a:rPr lang="en-US" altLang="zh-CN" sz="2000">
                <a:solidFill>
                  <a:schemeClr val="tx2"/>
                </a:solidFill>
              </a:rPr>
              <a:t>;</a:t>
            </a:r>
            <a:endParaRPr lang="en-US" altLang="zh-CN" sz="2000">
              <a:solidFill>
                <a:schemeClr val="tx2"/>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Words>
  <Application>WPS 演示</Application>
  <PresentationFormat>宽屏</PresentationFormat>
  <Paragraphs>41</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now</cp:lastModifiedBy>
  <cp:revision>3771</cp:revision>
  <dcterms:created xsi:type="dcterms:W3CDTF">2015-05-05T08:02:00Z</dcterms:created>
  <dcterms:modified xsi:type="dcterms:W3CDTF">2021-06-13T14:12:54Z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0EECB1F1DD95428196A6302899EDFC14</vt:lpwstr>
  </property>
</Properties>
</file>