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434" r:id="rId3"/>
    <p:sldId id="460" r:id="rId5"/>
    <p:sldId id="461" r:id="rId6"/>
    <p:sldId id="463" r:id="rId7"/>
    <p:sldId id="4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://dotween.demigiant.com/getstarted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dotween.demigiant.com/documentation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242947" y="64135"/>
            <a:ext cx="57048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安装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DOTween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en-US" altLang="zh-CN" sz="2000">
                <a:solidFill>
                  <a:schemeClr val="tx2"/>
                </a:solidFill>
                <a:hlinkClick r:id="rId1"/>
              </a:rPr>
              <a:t>http://dotween.demigiant.com/getstarted.php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将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DOTween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解压后复制到项目的任意目录下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(Editor, Plugins or Resources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除外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3: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运行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DOTween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Setup: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菜单栏的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 Tools/Demigiant;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4: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在代码里面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加上  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DOTween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的名字空间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using DG.Tween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5: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安装完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DOTween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插件后，很多组件能够支持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Tween;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324737" y="64135"/>
            <a:ext cx="7541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DOTween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组件扩展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 </a:t>
            </a:r>
            <a:r>
              <a:rPr lang="zh-CN" altLang="zh-CN" sz="2000">
                <a:solidFill>
                  <a:schemeClr val="tx2"/>
                </a:solidFill>
              </a:rPr>
              <a:t>其他的组件扩展了</a:t>
            </a:r>
            <a:r>
              <a:rPr lang="en-US" altLang="zh-CN" sz="2000">
                <a:solidFill>
                  <a:schemeClr val="tx2"/>
                </a:solidFill>
              </a:rPr>
              <a:t>Tween</a:t>
            </a:r>
            <a:r>
              <a:rPr lang="zh-CN" altLang="zh-CN" sz="2000">
                <a:solidFill>
                  <a:schemeClr val="tx2"/>
                </a:solidFill>
              </a:rPr>
              <a:t>接口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r>
              <a:rPr lang="zh-CN" altLang="zh-CN" sz="2000">
                <a:solidFill>
                  <a:schemeClr val="tx2"/>
                </a:solidFill>
              </a:rPr>
              <a:t>详情见文档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 </a:t>
            </a:r>
            <a:r>
              <a:rPr lang="en-US" altLang="zh-CN" sz="2000">
                <a:solidFill>
                  <a:schemeClr val="tx2"/>
                </a:solidFill>
                <a:hlinkClick r:id="rId1"/>
              </a:rPr>
              <a:t>http://dotween.demigiant.com/documentation.php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AudioMixer 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AudioSource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Camera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Light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Material: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Rigidbody: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Rigidbody2D: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Transfrom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 Transfrom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组件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     (1)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组件实例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.DOMove: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平移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zh-CN" altLang="zh-CN" sz="2000">
                <a:solidFill>
                  <a:schemeClr val="tx2"/>
                </a:solidFill>
                <a:sym typeface="+mn-ea"/>
              </a:rPr>
              <a:t>    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(2)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组件实例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.DOScale: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缩放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zh-CN" altLang="zh-CN" sz="2000">
                <a:solidFill>
                  <a:schemeClr val="tx2"/>
                </a:solidFill>
                <a:sym typeface="+mn-ea"/>
              </a:rPr>
              <a:t>    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(3)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组件实例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.DORotate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旋转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519364" y="64135"/>
            <a:ext cx="71520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Tweener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常用操作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</a:t>
            </a:r>
            <a:r>
              <a:rPr lang="zh-CN" altLang="en-US" sz="2000">
                <a:solidFill>
                  <a:schemeClr val="tx2"/>
                </a:solidFill>
              </a:rPr>
              <a:t>常用的播放控制函数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  </a:t>
            </a:r>
            <a:r>
              <a:rPr lang="zh-CN" altLang="en-US" sz="2000">
                <a:solidFill>
                  <a:schemeClr val="tx2"/>
                </a:solidFill>
              </a:rPr>
              <a:t>组件实例</a:t>
            </a:r>
            <a:r>
              <a:rPr lang="en-US" altLang="en-US" sz="2000">
                <a:solidFill>
                  <a:schemeClr val="tx2"/>
                </a:solidFill>
              </a:rPr>
              <a:t>.DOPause();  </a:t>
            </a:r>
            <a:r>
              <a:rPr lang="zh-CN" altLang="en-US" sz="2000">
                <a:solidFill>
                  <a:schemeClr val="tx2"/>
                </a:solidFill>
              </a:rPr>
              <a:t>暂停一个</a:t>
            </a:r>
            <a:r>
              <a:rPr lang="en-US" altLang="en-US" sz="2000">
                <a:solidFill>
                  <a:schemeClr val="tx2"/>
                </a:solidFill>
              </a:rPr>
              <a:t>Tween;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 </a:t>
            </a:r>
            <a:r>
              <a:rPr lang="zh-CN" altLang="en-US" sz="2000">
                <a:solidFill>
                  <a:schemeClr val="tx2"/>
                </a:solidFill>
              </a:rPr>
              <a:t>组件实例</a:t>
            </a:r>
            <a:r>
              <a:rPr lang="en-US" altLang="en-US" sz="2000">
                <a:solidFill>
                  <a:schemeClr val="tx2"/>
                </a:solidFill>
              </a:rPr>
              <a:t>.DOPlay/DOPlayBackwards/DOPlayForward; </a:t>
            </a:r>
            <a:r>
              <a:rPr lang="zh-CN" altLang="en-US" sz="2000">
                <a:solidFill>
                  <a:schemeClr val="tx2"/>
                </a:solidFill>
              </a:rPr>
              <a:t>播放  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    组件实例</a:t>
            </a:r>
            <a:r>
              <a:rPr lang="en-US" altLang="en-US" sz="2000">
                <a:solidFill>
                  <a:schemeClr val="tx2"/>
                </a:solidFill>
              </a:rPr>
              <a:t>.DOKill; // </a:t>
            </a:r>
            <a:r>
              <a:rPr lang="zh-CN" altLang="en-US" sz="2000">
                <a:solidFill>
                  <a:schemeClr val="tx2"/>
                </a:solidFill>
              </a:rPr>
              <a:t>杀掉</a:t>
            </a:r>
            <a:r>
              <a:rPr lang="en-US" altLang="zh-CN" sz="2000">
                <a:solidFill>
                  <a:schemeClr val="tx2"/>
                </a:solidFill>
              </a:rPr>
              <a:t>Tween;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设置循环次数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  t.SetLoop(); -1: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为一直循环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5: Tweener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常用的事件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: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     (1)OnStart();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     (2)OnComplete();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     (3)OnKill();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(4)OnUpdate();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251202" y="64135"/>
            <a:ext cx="56883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Sequence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队列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</a:t>
            </a:r>
            <a:r>
              <a:rPr lang="zh-CN" altLang="zh-CN" sz="2000">
                <a:solidFill>
                  <a:schemeClr val="tx2"/>
                </a:solidFill>
              </a:rPr>
              <a:t>创建一个队列容器</a:t>
            </a:r>
            <a:r>
              <a:rPr lang="en-US" altLang="zh-CN" sz="2000">
                <a:solidFill>
                  <a:schemeClr val="tx2"/>
                </a:solidFill>
              </a:rPr>
              <a:t>:  DOTween.Sequence()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将</a:t>
            </a:r>
            <a:r>
              <a:rPr lang="en-US" altLang="en-US" sz="2000">
                <a:solidFill>
                  <a:schemeClr val="tx2"/>
                </a:solidFill>
              </a:rPr>
              <a:t>Tween</a:t>
            </a:r>
            <a:r>
              <a:rPr lang="zh-CN" altLang="en-US" sz="2000">
                <a:solidFill>
                  <a:schemeClr val="tx2"/>
                </a:solidFill>
              </a:rPr>
              <a:t>加入到容器队列 </a:t>
            </a:r>
            <a:r>
              <a:rPr lang="en-US" altLang="zh-CN" sz="2000">
                <a:solidFill>
                  <a:schemeClr val="tx2"/>
                </a:solidFill>
              </a:rPr>
              <a:t>seq.Append(tween)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3: SetLoops():</a:t>
            </a:r>
            <a:r>
              <a:rPr lang="zh-CN" altLang="en-US" sz="2000">
                <a:solidFill>
                  <a:schemeClr val="tx2"/>
                </a:solidFill>
              </a:rPr>
              <a:t>设置队列容器的循环次数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4: Insert: </a:t>
            </a:r>
            <a:r>
              <a:rPr lang="zh-CN" altLang="en-US" sz="2000">
                <a:solidFill>
                  <a:schemeClr val="tx2"/>
                </a:solidFill>
              </a:rPr>
              <a:t>插入一个并行的</a:t>
            </a:r>
            <a:r>
              <a:rPr lang="en-US" altLang="en-US" sz="2000">
                <a:solidFill>
                  <a:schemeClr val="tx2"/>
                </a:solidFill>
              </a:rPr>
              <a:t>Tween;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12479" y="63500"/>
            <a:ext cx="55657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Ease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缓动效果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Tweener</a:t>
            </a:r>
            <a:r>
              <a:rPr lang="zh-CN" altLang="zh-CN" sz="2000">
                <a:solidFill>
                  <a:schemeClr val="tx2"/>
                </a:solidFill>
              </a:rPr>
              <a:t>设置缓动动画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SetEase(</a:t>
            </a:r>
            <a:r>
              <a:rPr lang="zh-CN" altLang="zh-CN" sz="2000">
                <a:solidFill>
                  <a:schemeClr val="tx2"/>
                </a:solidFill>
              </a:rPr>
              <a:t>效果类型</a:t>
            </a:r>
            <a:r>
              <a:rPr lang="en-US" altLang="zh-CN" sz="2000">
                <a:solidFill>
                  <a:schemeClr val="tx2"/>
                </a:solidFill>
              </a:rPr>
              <a:t>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zh-CN" sz="2000">
                <a:solidFill>
                  <a:schemeClr val="tx2"/>
                </a:solidFill>
              </a:rPr>
              <a:t>效果类型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  OutBack: </a:t>
            </a:r>
            <a:r>
              <a:rPr lang="zh-CN" altLang="en-US" sz="2000">
                <a:solidFill>
                  <a:schemeClr val="tx2"/>
                </a:solidFill>
              </a:rPr>
              <a:t>快速移动超出目标，然后慢慢回到目标点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  .....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演示</Application>
  <PresentationFormat>宽屏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3995</cp:revision>
  <dcterms:created xsi:type="dcterms:W3CDTF">2015-05-05T08:02:00Z</dcterms:created>
  <dcterms:modified xsi:type="dcterms:W3CDTF">2021-06-14T07:50:35Z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9B9103ABA808449699A96FD1C77D1D51</vt:lpwstr>
  </property>
</Properties>
</file>