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460" r:id="rId3"/>
    <p:sldId id="468" r:id="rId4"/>
    <p:sldId id="464" r:id="rId5"/>
    <p:sldId id="469" r:id="rId7"/>
    <p:sldId id="4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48466ED9253657D56AECE4E611854FF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1016000"/>
            <a:ext cx="9142730" cy="514286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915025" y="3571240"/>
            <a:ext cx="723265" cy="32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39790" y="2925445"/>
            <a:ext cx="585470" cy="669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088890" y="3581400"/>
            <a:ext cx="850900" cy="13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915025" y="2789555"/>
            <a:ext cx="24765" cy="805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283835" y="2984500"/>
            <a:ext cx="655955" cy="610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92725" y="3581400"/>
            <a:ext cx="622300" cy="542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37250" y="3615055"/>
            <a:ext cx="1143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948680" y="3603625"/>
            <a:ext cx="588010" cy="531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zh-CN" sz="2000">
                <a:solidFill>
                  <a:schemeClr val="tx2"/>
                </a:solidFill>
              </a:rPr>
              <a:t>在</a:t>
            </a:r>
            <a:r>
              <a:rPr lang="en-US" altLang="zh-CN" sz="2000">
                <a:solidFill>
                  <a:schemeClr val="tx2"/>
                </a:solidFill>
              </a:rPr>
              <a:t>ARPG</a:t>
            </a:r>
            <a:r>
              <a:rPr lang="zh-CN" altLang="zh-CN" sz="2000">
                <a:solidFill>
                  <a:schemeClr val="tx2"/>
                </a:solidFill>
              </a:rPr>
              <a:t>游戏中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主角人物在摇杆下控制行走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主角人物遇到</a:t>
            </a:r>
            <a:r>
              <a:rPr lang="zh-CN" altLang="zh-CN" sz="2000">
                <a:solidFill>
                  <a:schemeClr val="tx2"/>
                </a:solidFill>
              </a:rPr>
              <a:t>障碍物</a:t>
            </a:r>
            <a:r>
              <a:rPr lang="en-US" altLang="zh-CN" sz="2000">
                <a:solidFill>
                  <a:schemeClr val="tx2"/>
                </a:solidFill>
              </a:rPr>
              <a:t>(</a:t>
            </a:r>
            <a:r>
              <a:rPr lang="zh-CN" altLang="en-US" sz="2000">
                <a:solidFill>
                  <a:schemeClr val="tx2"/>
                </a:solidFill>
              </a:rPr>
              <a:t>碰撞器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  <a:r>
              <a:rPr lang="zh-CN" altLang="en-US" sz="2000">
                <a:solidFill>
                  <a:schemeClr val="tx2"/>
                </a:solidFill>
              </a:rPr>
              <a:t>将不会穿越过去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摇杆控制主角人物</a:t>
            </a:r>
            <a:r>
              <a:rPr lang="en-US" altLang="zh-CN" sz="2000">
                <a:solidFill>
                  <a:schemeClr val="tx2"/>
                </a:solidFill>
              </a:rPr>
              <a:t>8</a:t>
            </a:r>
            <a:r>
              <a:rPr lang="zh-CN" altLang="en-US" sz="2000">
                <a:solidFill>
                  <a:schemeClr val="tx2"/>
                </a:solidFill>
              </a:rPr>
              <a:t>个方向的行走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CharacterController </a:t>
            </a:r>
            <a:r>
              <a:rPr lang="zh-CN" altLang="en-US" sz="2000">
                <a:solidFill>
                  <a:schemeClr val="tx2"/>
                </a:solidFill>
              </a:rPr>
              <a:t>角色控制器组件</a:t>
            </a:r>
            <a:r>
              <a:rPr lang="en-US" altLang="en-US" sz="2000">
                <a:solidFill>
                  <a:schemeClr val="tx2"/>
                </a:solidFill>
              </a:rPr>
              <a:t>: </a:t>
            </a:r>
            <a:r>
              <a:rPr lang="zh-CN" altLang="en-US" sz="2000">
                <a:solidFill>
                  <a:schemeClr val="tx2"/>
                </a:solidFill>
              </a:rPr>
              <a:t>让你在受制于碰撞的情况下很容易的进行运动，而不用处理刚体。角色控制器不受力的影响，仅当你调用Move函数时才运动。它执行运动，但是受制于碰撞。 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5: </a:t>
            </a:r>
            <a:r>
              <a:rPr lang="zh-CN" altLang="en-US" sz="2000">
                <a:solidFill>
                  <a:schemeClr val="tx2"/>
                </a:solidFill>
              </a:rPr>
              <a:t>调用角色控制器的</a:t>
            </a:r>
            <a:r>
              <a:rPr lang="en-US" altLang="en-US" sz="2000">
                <a:solidFill>
                  <a:schemeClr val="tx2"/>
                </a:solidFill>
              </a:rPr>
              <a:t>Move</a:t>
            </a:r>
            <a:r>
              <a:rPr lang="zh-CN" altLang="en-US" sz="2000">
                <a:solidFill>
                  <a:schemeClr val="tx2"/>
                </a:solidFill>
              </a:rPr>
              <a:t>函数移动角色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6: </a:t>
            </a:r>
            <a:r>
              <a:rPr lang="zh-CN" altLang="en-US" sz="2000">
                <a:solidFill>
                  <a:schemeClr val="tx2"/>
                </a:solidFill>
              </a:rPr>
              <a:t>根据摇杆的方向旋转人物动画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人物操作方式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属性面板属性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Slope Limit: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角色碰撞器只能爬比这个指定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角度低的斜坡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:(degree)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    Step Offset: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上楼梯模式，小于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Step Offset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值得台阶，可以直接上去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    Skin Width: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两个碰撞器可以互相渗透深入皮肤宽度， 建议设置成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radius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10%;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Min Move Distance: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Move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函数移动的最小移动量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如果移动距离比这个小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将不移动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center: </a:t>
            </a:r>
            <a:r>
              <a:rPr lang="zh-CN" altLang="zh-CN" sz="2000">
                <a:solidFill>
                  <a:schemeClr val="tx2"/>
                </a:solidFill>
              </a:rPr>
              <a:t>相对与</a:t>
            </a:r>
            <a:r>
              <a:rPr lang="en-US" altLang="zh-CN" sz="2000">
                <a:solidFill>
                  <a:schemeClr val="tx2"/>
                </a:solidFill>
              </a:rPr>
              <a:t>transform</a:t>
            </a:r>
            <a:r>
              <a:rPr lang="zh-CN" altLang="zh-CN" sz="2000">
                <a:solidFill>
                  <a:schemeClr val="tx2"/>
                </a:solidFill>
              </a:rPr>
              <a:t>的位置角色叫胶囊体中心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height: </a:t>
            </a:r>
            <a:r>
              <a:rPr lang="zh-CN" altLang="en-US" sz="2000">
                <a:solidFill>
                  <a:schemeClr val="tx2"/>
                </a:solidFill>
              </a:rPr>
              <a:t>胶囊体高度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Radius: </a:t>
            </a:r>
            <a:r>
              <a:rPr lang="zh-CN" altLang="en-US" sz="2000">
                <a:solidFill>
                  <a:schemeClr val="tx2"/>
                </a:solidFill>
              </a:rPr>
              <a:t>胶囊体的半径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r>
              <a:rPr lang="en-US" altLang="zh-CN" sz="2000">
                <a:solidFill>
                  <a:schemeClr val="tx2"/>
                </a:solidFill>
              </a:rPr>
              <a:t>     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碰撞检测: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void OnControllerColliderHit(ControllerColliderHit hit) {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}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重要方法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Move(Vec3 offset): </a:t>
            </a:r>
            <a:r>
              <a:rPr lang="zh-CN" altLang="zh-CN" sz="2000">
                <a:solidFill>
                  <a:schemeClr val="tx2"/>
                </a:solidFill>
              </a:rPr>
              <a:t>移动的距离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0329" y="64135"/>
            <a:ext cx="94900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CharacterController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ctrTitle"/>
          </p:nvPr>
        </p:nvSpPr>
        <p:spPr>
          <a:xfrm>
            <a:off x="1847850" y="119063"/>
            <a:ext cx="8497888" cy="1470025"/>
          </a:xfrm>
        </p:spPr>
        <p:txBody>
          <a:bodyPr anchor="ctr"/>
          <a:p>
            <a:pPr defTabSz="914400">
              <a:buSzPct val="100000"/>
            </a:pPr>
            <a:r>
              <a:rPr lang="zh-CN" altLang="en-US" sz="4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遥杆编写的基本思路与原理</a:t>
            </a:r>
            <a:endParaRPr lang="zh-CN" altLang="en-US" sz="4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副标题 7170"/>
          <p:cNvSpPr>
            <a:spLocks noGrp="1"/>
          </p:cNvSpPr>
          <p:nvPr>
            <p:ph type="subTitle" idx="1"/>
          </p:nvPr>
        </p:nvSpPr>
        <p:spPr>
          <a:xfrm>
            <a:off x="2279650" y="1628775"/>
            <a:ext cx="7777163" cy="4895850"/>
          </a:xfrm>
        </p:spPr>
        <p:txBody>
          <a:bodyPr/>
          <a:p>
            <a:pPr algn="l"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1:以8个方向为例，将整个圆分为 下，右下，右，右上，上，左上, 左, 左下;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2: 当我们的遥感中心点位于某一个方向的范围内，那么就属于这个方向;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如图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2" name="图片 71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9803" y="2841308"/>
            <a:ext cx="5191125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导入摇杆资源包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获得摇杆组件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根据摇杆的方向来分辨出</a:t>
            </a:r>
            <a:r>
              <a:rPr lang="en-US" altLang="zh-CN" sz="2000">
                <a:solidFill>
                  <a:schemeClr val="tx2"/>
                </a:solidFill>
              </a:rPr>
              <a:t>8</a:t>
            </a:r>
            <a:r>
              <a:rPr lang="zh-CN" altLang="en-US" sz="2000">
                <a:solidFill>
                  <a:schemeClr val="tx2"/>
                </a:solidFill>
              </a:rPr>
              <a:t>个方向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分别根据这</a:t>
            </a:r>
            <a:r>
              <a:rPr lang="en-US" altLang="zh-CN" sz="2000">
                <a:solidFill>
                  <a:schemeClr val="tx2"/>
                </a:solidFill>
              </a:rPr>
              <a:t>8</a:t>
            </a:r>
            <a:r>
              <a:rPr lang="zh-CN" altLang="en-US" sz="2000">
                <a:solidFill>
                  <a:schemeClr val="tx2"/>
                </a:solidFill>
              </a:rPr>
              <a:t>个方向移动角色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5:  </a:t>
            </a:r>
            <a:r>
              <a:rPr lang="zh-CN" altLang="en-US" sz="2000">
                <a:solidFill>
                  <a:schemeClr val="tx2"/>
                </a:solidFill>
              </a:rPr>
              <a:t>调整角色播放动画方向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8417" y="64135"/>
            <a:ext cx="70739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遥感获得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个方向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演示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遥杆编写的基本思路与原理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4395</cp:revision>
  <dcterms:created xsi:type="dcterms:W3CDTF">2015-05-05T08:02:00Z</dcterms:created>
  <dcterms:modified xsi:type="dcterms:W3CDTF">2021-06-14T12:27:39Z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D9DD6CA023EA4478A8CF9EBE89692789</vt:lpwstr>
  </property>
</Properties>
</file>