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60" r:id="rId3"/>
    <p:sldId id="465" r:id="rId4"/>
    <p:sldId id="466" r:id="rId5"/>
    <p:sldId id="4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90192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编辑器扩展目录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1:Editor</a:t>
            </a:r>
            <a:r>
              <a:rPr lang="zh-CN" altLang="zh-CN" sz="2000">
                <a:solidFill>
                  <a:schemeClr val="tx2"/>
                </a:solidFill>
              </a:rPr>
              <a:t>文件夹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Editor文件夹可以在根目录下，也可以在子目录里，</a:t>
            </a:r>
            <a:r>
              <a:rPr lang="zh-CN" altLang="en-US" sz="2000">
                <a:solidFill>
                  <a:schemeClr val="tx2"/>
                </a:solidFill>
              </a:rPr>
              <a:t>夹</a:t>
            </a:r>
            <a:r>
              <a:rPr lang="en-US" altLang="zh-CN" sz="2000">
                <a:solidFill>
                  <a:schemeClr val="tx2"/>
                </a:solidFill>
              </a:rPr>
              <a:t>就可以;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Editor下面放的所有资源文件或者脚本文件都不会被打进发布包中，并且脚本也只能在编辑时使用;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一些工具类的脚本放在这里，或者是一些编辑时用的DLL, 类似技能编辑器，那么编辑器的代码放在这里;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Editor Default Resources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Editor Default Resources注意中间是有空格的, 它必须放在Project视图的根目录下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Editor Default Resources: </a:t>
            </a:r>
            <a:r>
              <a:rPr lang="en-US" altLang="zh-CN" sz="2000">
                <a:solidFill>
                  <a:schemeClr val="tx2"/>
                </a:solidFill>
              </a:rPr>
              <a:t>把编辑器用到的一些资源放在这里，比如图片、文本文件、等等;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和Editor文件夹一样都不会被打到最终发布包里，仅仅用于开发时使用; 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EditorGUIUtility.Load</a:t>
            </a:r>
            <a:r>
              <a:rPr lang="zh-CN" altLang="zh-CN" sz="2000">
                <a:solidFill>
                  <a:schemeClr val="tx2"/>
                </a:solidFill>
              </a:rPr>
              <a:t>来读取该资源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TextAsset text = EditorGUIUtility.Load("test.txt")as TextAsset;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45979" y="64135"/>
            <a:ext cx="28987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Plugins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Plugins: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如果做手机游戏开发一般 andoird 或者 ios 要接一些sdk 可以把sdk依赖的库文件 放在这里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比如 .so .jar .a 文件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</a:t>
            </a:r>
            <a:r>
              <a:rPr lang="zh-CN" altLang="en-US" sz="2000">
                <a:solidFill>
                  <a:schemeClr val="tx2"/>
                </a:solidFill>
              </a:rPr>
              <a:t>该目录下的文件会被打包到安装包里面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StreamingAssets: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这个文件夹下的资源会全都打包在.apk或者.ipa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它不会压缩原封不动的打包进去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 并且它是一个只读的文件夹，就是程序运行时只能读 不能写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Application.streamingAssetsPath 它会根据当前的平台选择对应的路径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171827" y="64135"/>
            <a:ext cx="5847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Resources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目录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可以在根目录下，也可以在子目录里，只要名子叫Resources就可以。比如目录：/xxx/xxx/Resources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Resources文件夹下的资源不管你用还是不用都会被打包进.apk或者.ipa,</a:t>
            </a:r>
            <a:r>
              <a:rPr lang="zh-CN" altLang="en-US" sz="2000">
                <a:solidFill>
                  <a:schemeClr val="tx2"/>
                </a:solidFill>
              </a:rPr>
              <a:t>使用代码加载的资源必须放在</a:t>
            </a:r>
            <a:r>
              <a:rPr lang="en-US" altLang="en-US" sz="2000">
                <a:solidFill>
                  <a:schemeClr val="tx2"/>
                </a:solidFill>
              </a:rPr>
              <a:t>Resouces</a:t>
            </a:r>
            <a:r>
              <a:rPr lang="zh-CN" altLang="en-US" sz="2000">
                <a:solidFill>
                  <a:schemeClr val="tx2"/>
                </a:solidFill>
              </a:rPr>
              <a:t>目录下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Resource.Load ：编辑时和运行时都可以通过Resource.Load来直接读取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AssetDatabase.LoadAssetAtPath()：它可以读取Assets目录下的任意文件夹下的资源，它只能在编辑时用。它的路径是”Assets/xx/xx.xxx” 必须是这种路径，并且要带文件的后缀名;</a:t>
            </a:r>
            <a:r>
              <a:rPr lang="en-US" altLang="en-US" sz="2000">
                <a:solidFill>
                  <a:schemeClr val="tx2"/>
                </a:solidFill>
              </a:rPr>
              <a:t>  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136267" y="64135"/>
            <a:ext cx="59182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资源管理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</a:t>
            </a:r>
            <a:r>
              <a:rPr lang="zh-CN" altLang="zh-CN" sz="2000">
                <a:solidFill>
                  <a:schemeClr val="tx2"/>
                </a:solidFill>
              </a:rPr>
              <a:t>不在代码里面动态加载的，或放到</a:t>
            </a:r>
            <a:r>
              <a:rPr lang="en-US" altLang="zh-CN" sz="2000">
                <a:solidFill>
                  <a:schemeClr val="tx2"/>
                </a:solidFill>
              </a:rPr>
              <a:t>assetBundle</a:t>
            </a:r>
            <a:r>
              <a:rPr lang="zh-CN" altLang="zh-CN" sz="2000">
                <a:solidFill>
                  <a:schemeClr val="tx2"/>
                </a:solidFill>
              </a:rPr>
              <a:t>里的资源，尽量</a:t>
            </a:r>
            <a:r>
              <a:rPr lang="zh-CN" altLang="zh-CN" sz="2000">
                <a:solidFill>
                  <a:schemeClr val="tx2"/>
                </a:solidFill>
              </a:rPr>
              <a:t>不要放在</a:t>
            </a:r>
            <a:r>
              <a:rPr lang="en-US" altLang="zh-CN" sz="2000">
                <a:solidFill>
                  <a:schemeClr val="tx2"/>
                </a:solidFill>
              </a:rPr>
              <a:t>Resources</a:t>
            </a:r>
            <a:r>
              <a:rPr lang="zh-CN" altLang="zh-CN" sz="2000">
                <a:solidFill>
                  <a:schemeClr val="tx2"/>
                </a:solidFill>
              </a:rPr>
              <a:t>文件夹下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 Resouces</a:t>
            </a:r>
            <a:r>
              <a:rPr lang="zh-CN" altLang="zh-CN" sz="2000">
                <a:solidFill>
                  <a:schemeClr val="tx2"/>
                </a:solidFill>
              </a:rPr>
              <a:t>文件夹使用和不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使</a:t>
            </a:r>
            <a:r>
              <a:rPr lang="zh-CN" altLang="zh-CN" sz="2000">
                <a:solidFill>
                  <a:schemeClr val="tx2"/>
                </a:solidFill>
              </a:rPr>
              <a:t>用的资源都会被打入包中，所以在打包的时候，要把通过</a:t>
            </a:r>
            <a:r>
              <a:rPr lang="en-US" altLang="zh-CN" sz="2000">
                <a:solidFill>
                  <a:schemeClr val="tx2"/>
                </a:solidFill>
              </a:rPr>
              <a:t>assetbundle</a:t>
            </a:r>
            <a:r>
              <a:rPr lang="zh-CN" altLang="zh-CN" sz="2000">
                <a:solidFill>
                  <a:schemeClr val="tx2"/>
                </a:solidFill>
              </a:rPr>
              <a:t>来加载的资源或不使用的资源</a:t>
            </a:r>
            <a:r>
              <a:rPr lang="zh-CN" altLang="zh-CN" sz="2000">
                <a:solidFill>
                  <a:schemeClr val="tx2"/>
                </a:solidFill>
              </a:rPr>
              <a:t>，移出</a:t>
            </a:r>
            <a:r>
              <a:rPr lang="en-US" altLang="zh-CN" sz="2000">
                <a:solidFill>
                  <a:schemeClr val="tx2"/>
                </a:solidFill>
              </a:rPr>
              <a:t>Resources</a:t>
            </a:r>
            <a:r>
              <a:rPr lang="zh-CN" altLang="zh-CN" sz="2000">
                <a:solidFill>
                  <a:schemeClr val="tx2"/>
                </a:solidFill>
              </a:rPr>
              <a:t>目录，然后再打包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必须要封装一个资源加载的类，来封装好从</a:t>
            </a:r>
            <a:r>
              <a:rPr lang="en-US" altLang="zh-CN" sz="2000">
                <a:solidFill>
                  <a:schemeClr val="tx2"/>
                </a:solidFill>
              </a:rPr>
              <a:t>Resource</a:t>
            </a:r>
            <a:r>
              <a:rPr lang="zh-CN" altLang="zh-CN" sz="2000">
                <a:solidFill>
                  <a:schemeClr val="tx2"/>
                </a:solidFill>
              </a:rPr>
              <a:t>目录下读取，还是</a:t>
            </a:r>
            <a:r>
              <a:rPr lang="en-US" altLang="zh-CN" sz="2000">
                <a:solidFill>
                  <a:schemeClr val="tx2"/>
                </a:solidFill>
              </a:rPr>
              <a:t>assetbundle</a:t>
            </a:r>
            <a:r>
              <a:rPr lang="zh-CN" altLang="zh-CN" sz="2000">
                <a:solidFill>
                  <a:schemeClr val="tx2"/>
                </a:solidFill>
              </a:rPr>
              <a:t>下读取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4165</cp:revision>
  <dcterms:created xsi:type="dcterms:W3CDTF">2015-05-05T08:02:00Z</dcterms:created>
  <dcterms:modified xsi:type="dcterms:W3CDTF">2021-06-14T07:07:31Z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7E5C444EFDB74305B13AAA0AF81A4483</vt:lpwstr>
  </property>
</Properties>
</file>