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5085717" y="64135"/>
            <a:ext cx="20193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关节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5180" y="1262380"/>
            <a:ext cx="103327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solidFill>
                  <a:schemeClr val="tx2"/>
                </a:solidFill>
              </a:rPr>
              <a:t>1: </a:t>
            </a:r>
            <a:r>
              <a:rPr lang="zh-CN" altLang="en-US" sz="2400">
                <a:solidFill>
                  <a:schemeClr val="tx2"/>
                </a:solidFill>
              </a:rPr>
              <a:t>创建一个项目</a:t>
            </a:r>
            <a:r>
              <a:rPr lang="en-US" altLang="zh-CN" sz="2400">
                <a:solidFill>
                  <a:schemeClr val="tx2"/>
                </a:solidFill>
              </a:rPr>
              <a:t>,</a:t>
            </a:r>
            <a:r>
              <a:rPr lang="zh-CN" altLang="en-US" sz="2400">
                <a:solidFill>
                  <a:schemeClr val="tx2"/>
                </a:solidFill>
              </a:rPr>
              <a:t>导入</a:t>
            </a:r>
            <a:r>
              <a:rPr lang="en-US" altLang="zh-CN" sz="2400">
                <a:solidFill>
                  <a:schemeClr val="tx2"/>
                </a:solidFill>
              </a:rPr>
              <a:t>package,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2: </a:t>
            </a:r>
            <a:r>
              <a:rPr lang="zh-CN" altLang="en-US" sz="2400">
                <a:solidFill>
                  <a:schemeClr val="tx2"/>
                </a:solidFill>
              </a:rPr>
              <a:t>为什么导入后乱跳</a:t>
            </a:r>
            <a:r>
              <a:rPr lang="en-US" altLang="zh-CN" sz="2400">
                <a:solidFill>
                  <a:schemeClr val="tx2"/>
                </a:solidFill>
              </a:rPr>
              <a:t>, </a:t>
            </a:r>
            <a:r>
              <a:rPr lang="zh-CN" altLang="en-US" sz="2400">
                <a:solidFill>
                  <a:schemeClr val="tx2"/>
                </a:solidFill>
              </a:rPr>
              <a:t>添加一个层Catcher</a:t>
            </a:r>
            <a:r>
              <a:rPr lang="en-US" altLang="zh-CN" sz="2400">
                <a:solidFill>
                  <a:schemeClr val="tx2"/>
                </a:solidFill>
              </a:rPr>
              <a:t>,</a:t>
            </a:r>
            <a:r>
              <a:rPr lang="zh-CN" altLang="en-US" sz="2400">
                <a:solidFill>
                  <a:schemeClr val="tx2"/>
                </a:solidFill>
              </a:rPr>
              <a:t>配置这个层的物体不碰撞</a:t>
            </a:r>
            <a:r>
              <a:rPr lang="en-US" altLang="zh-CN" sz="2400">
                <a:solidFill>
                  <a:schemeClr val="tx2"/>
                </a:solidFill>
              </a:rPr>
              <a:t>; 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2: </a:t>
            </a:r>
            <a:r>
              <a:rPr lang="zh-CN" altLang="en-US" sz="2400">
                <a:solidFill>
                  <a:schemeClr val="tx2"/>
                </a:solidFill>
              </a:rPr>
              <a:t>查看机械手的关节链接情况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3: </a:t>
            </a:r>
            <a:r>
              <a:rPr lang="zh-CN" altLang="en-US" sz="2400">
                <a:solidFill>
                  <a:schemeClr val="tx2"/>
                </a:solidFill>
              </a:rPr>
              <a:t>是什么在开始的时候</a:t>
            </a:r>
            <a:r>
              <a:rPr lang="zh-CN" altLang="en-US" sz="2400">
                <a:solidFill>
                  <a:schemeClr val="tx2"/>
                </a:solidFill>
              </a:rPr>
              <a:t>机械手上下移动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5: </a:t>
            </a:r>
            <a:r>
              <a:rPr lang="zh-CN" altLang="en-US" sz="2400">
                <a:solidFill>
                  <a:schemeClr val="tx2"/>
                </a:solidFill>
              </a:rPr>
              <a:t>为什么机械手碰到边缘会穿透为什么碰到物体不穿透</a:t>
            </a:r>
            <a:r>
              <a:rPr lang="zh-CN" altLang="en-US" sz="2400">
                <a:solidFill>
                  <a:schemeClr val="tx2"/>
                </a:solidFill>
              </a:rPr>
              <a:t>？</a:t>
            </a:r>
            <a:endParaRPr lang="zh-CN" altLang="en-US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6: </a:t>
            </a:r>
            <a:r>
              <a:rPr lang="zh-CN" altLang="zh-CN" sz="2400">
                <a:solidFill>
                  <a:schemeClr val="tx2"/>
                </a:solidFill>
              </a:rPr>
              <a:t>机械手怎么移动的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7:</a:t>
            </a:r>
            <a:r>
              <a:rPr lang="zh-CN" altLang="en-US" sz="2400">
                <a:solidFill>
                  <a:schemeClr val="tx2"/>
                </a:solidFill>
              </a:rPr>
              <a:t>实现抓取问题的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WPS 演示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now</cp:lastModifiedBy>
  <cp:revision>2218</cp:revision>
  <dcterms:created xsi:type="dcterms:W3CDTF">2015-05-05T08:02:00Z</dcterms:created>
  <dcterms:modified xsi:type="dcterms:W3CDTF">2021-06-13T15:26:30Z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F4F5FE1938D14F5A8353C87A3E9D717B</vt:lpwstr>
  </property>
</Properties>
</file>