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34" r:id="rId3"/>
    <p:sldId id="444" r:id="rId4"/>
    <p:sldId id="446" r:id="rId5"/>
    <p:sldId id="44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331087" y="64135"/>
            <a:ext cx="75285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动画状态代码控制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每个动画状态，比如进入状态，离开状态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 等都有可能需要代码来参与和处理，比如，进入这个动画单元后做哪些事情，来开这个动画单元后做哪些事情，为了解决这个问题</a:t>
            </a:r>
            <a:r>
              <a:rPr lang="en-US" altLang="zh-CN" sz="2000">
                <a:solidFill>
                  <a:schemeClr val="tx2"/>
                </a:solidFill>
              </a:rPr>
              <a:t>,unity</a:t>
            </a:r>
            <a:r>
              <a:rPr lang="zh-CN" altLang="zh-CN" sz="2000">
                <a:solidFill>
                  <a:schemeClr val="tx2"/>
                </a:solidFill>
              </a:rPr>
              <a:t>允许每个动画单元来绑定一个脚本代码，这个脚本代码必须继承于</a:t>
            </a:r>
            <a:r>
              <a:rPr lang="en-US" altLang="zh-CN" sz="2000">
                <a:solidFill>
                  <a:schemeClr val="tx2"/>
                </a:solidFill>
              </a:rPr>
              <a:t>StateMachineBehaviour;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可以在动画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状态</a:t>
            </a:r>
            <a:r>
              <a:rPr lang="zh-CN" altLang="en-US" sz="2000">
                <a:solidFill>
                  <a:schemeClr val="tx2"/>
                </a:solidFill>
              </a:rPr>
              <a:t>的</a:t>
            </a:r>
            <a:r>
              <a:rPr lang="en-US" altLang="en-US" sz="2000">
                <a:solidFill>
                  <a:schemeClr val="tx2"/>
                </a:solidFill>
              </a:rPr>
              <a:t>Add Behaviour</a:t>
            </a:r>
            <a:r>
              <a:rPr lang="zh-CN" altLang="en-US" sz="2000">
                <a:solidFill>
                  <a:schemeClr val="tx2"/>
                </a:solidFill>
              </a:rPr>
              <a:t>上添加挂载一个脚本到动画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状态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3: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StateMachineBehaviour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主要接口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: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(1)OnStateEnter: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当动画开始播放的时候被调用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(2)OnStateExit: 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当动画结束播放的时候被调用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(3)OnStateMove: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当动画被移动的时候调用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(4)OnStateIK: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当动画触发逆向运动学时调用此方法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(5)OnStateUpdate: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每帧都会被调用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275207" y="64135"/>
            <a:ext cx="76403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代码控制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State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案例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</a:t>
            </a:r>
            <a:r>
              <a:rPr lang="zh-CN" altLang="zh-CN" sz="2000">
                <a:solidFill>
                  <a:schemeClr val="tx2"/>
                </a:solidFill>
              </a:rPr>
              <a:t>导入</a:t>
            </a:r>
            <a:r>
              <a:rPr lang="en-US" altLang="zh-CN" sz="2000">
                <a:solidFill>
                  <a:schemeClr val="tx2"/>
                </a:solidFill>
              </a:rPr>
              <a:t>boy</a:t>
            </a:r>
            <a:r>
              <a:rPr lang="zh-CN" altLang="zh-CN" sz="2000">
                <a:solidFill>
                  <a:schemeClr val="tx2"/>
                </a:solidFill>
              </a:rPr>
              <a:t>的模型和动画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配置好</a:t>
            </a:r>
            <a:r>
              <a:rPr lang="en-US" altLang="zh-CN" sz="2000">
                <a:solidFill>
                  <a:schemeClr val="tx2"/>
                </a:solidFill>
              </a:rPr>
              <a:t>Avatar, </a:t>
            </a:r>
            <a:r>
              <a:rPr lang="zh-CN" altLang="zh-CN" sz="2000">
                <a:solidFill>
                  <a:schemeClr val="tx2"/>
                </a:solidFill>
              </a:rPr>
              <a:t>配置好动画状态控制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zh-CN" sz="2000">
                <a:solidFill>
                  <a:schemeClr val="tx2"/>
                </a:solidFill>
              </a:rPr>
              <a:t>导入</a:t>
            </a:r>
            <a:r>
              <a:rPr lang="en-US" altLang="zh-CN" sz="2000">
                <a:solidFill>
                  <a:schemeClr val="tx2"/>
                </a:solidFill>
              </a:rPr>
              <a:t>girl</a:t>
            </a:r>
            <a:r>
              <a:rPr lang="zh-CN" altLang="zh-CN" sz="2000">
                <a:solidFill>
                  <a:schemeClr val="tx2"/>
                </a:solidFill>
              </a:rPr>
              <a:t>的模型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配置好</a:t>
            </a:r>
            <a:r>
              <a:rPr lang="en-US" altLang="en-US" sz="2000">
                <a:solidFill>
                  <a:schemeClr val="tx2"/>
                </a:solidFill>
              </a:rPr>
              <a:t>Avatar, </a:t>
            </a:r>
            <a:r>
              <a:rPr lang="zh-CN" altLang="en-US" sz="2000">
                <a:solidFill>
                  <a:schemeClr val="tx2"/>
                </a:solidFill>
              </a:rPr>
              <a:t>将</a:t>
            </a:r>
            <a:r>
              <a:rPr lang="en-US" altLang="en-US" sz="2000">
                <a:solidFill>
                  <a:schemeClr val="tx2"/>
                </a:solidFill>
              </a:rPr>
              <a:t>Boy</a:t>
            </a:r>
            <a:r>
              <a:rPr lang="zh-CN" altLang="en-US" sz="2000">
                <a:solidFill>
                  <a:schemeClr val="tx2"/>
                </a:solidFill>
              </a:rPr>
              <a:t>调好的动画控制器</a:t>
            </a:r>
            <a:r>
              <a:rPr lang="zh-CN" altLang="zh-CN" sz="2000">
                <a:solidFill>
                  <a:schemeClr val="tx2"/>
                </a:solidFill>
              </a:rPr>
              <a:t>播放动画观察结果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en-US" sz="2000">
                <a:solidFill>
                  <a:schemeClr val="tx2"/>
                </a:solidFill>
              </a:rPr>
              <a:t>新建一个控制动画状态的代码</a:t>
            </a:r>
            <a:r>
              <a:rPr lang="en-US" altLang="en-US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重载这个的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OnStateEnter,OnStateExit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函数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4: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挂载代码到动画单元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5: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播放动画，观察代码打印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871982" y="64135"/>
            <a:ext cx="84467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代码生成动画控制器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1:10</a:t>
            </a:r>
            <a:r>
              <a:rPr lang="zh-CN" altLang="zh-CN" sz="2000">
                <a:solidFill>
                  <a:schemeClr val="tx2"/>
                </a:solidFill>
              </a:rPr>
              <a:t>个状态，每</a:t>
            </a:r>
            <a:r>
              <a:rPr lang="en-US" altLang="zh-CN" sz="2000">
                <a:solidFill>
                  <a:schemeClr val="tx2"/>
                </a:solidFill>
              </a:rPr>
              <a:t>2</a:t>
            </a:r>
            <a:r>
              <a:rPr lang="zh-CN" altLang="en-US" sz="2000">
                <a:solidFill>
                  <a:schemeClr val="tx2"/>
                </a:solidFill>
              </a:rPr>
              <a:t>个状态之间需要建立两两的联系，那么这个动画控制器就会有</a:t>
            </a:r>
            <a:r>
              <a:rPr lang="en-US" altLang="zh-CN" sz="2000">
                <a:solidFill>
                  <a:schemeClr val="tx2"/>
                </a:solidFill>
              </a:rPr>
              <a:t>100</a:t>
            </a:r>
            <a:r>
              <a:rPr lang="zh-CN" altLang="en-US" sz="2000">
                <a:solidFill>
                  <a:schemeClr val="tx2"/>
                </a:solidFill>
              </a:rPr>
              <a:t>个过渡条件，那么这个时候最好的方式是代码自动的生成动画控制器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zh-CN" sz="2000">
                <a:solidFill>
                  <a:schemeClr val="tx2"/>
                </a:solidFill>
              </a:rPr>
              <a:t>扩展编辑器，来动态生成这个动画控制器，不用手动的去修改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zh-CN" sz="2000">
                <a:solidFill>
                  <a:schemeClr val="tx2"/>
                </a:solidFill>
              </a:rPr>
              <a:t>扩展编辑器的相关的</a:t>
            </a:r>
            <a:r>
              <a:rPr lang="en-US" altLang="zh-CN" sz="2000">
                <a:solidFill>
                  <a:schemeClr val="tx2"/>
                </a:solidFill>
              </a:rPr>
              <a:t>API: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</a:rPr>
              <a:t>   </a:t>
            </a:r>
            <a:r>
              <a:rPr lang="en-US" altLang="zh-CN" sz="2000">
                <a:solidFill>
                  <a:schemeClr val="tx2"/>
                </a:solidFill>
              </a:rPr>
              <a:t>(1)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创建一个动画控制器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:</a:t>
            </a:r>
            <a:r>
              <a:rPr lang="en-US" altLang="zh-CN" sz="2000">
                <a:solidFill>
                  <a:schemeClr val="tx2"/>
                </a:solidFill>
              </a:rPr>
              <a:t>createAnimationControllerAtPath(“path”);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(2)</a:t>
            </a:r>
            <a:r>
              <a:rPr lang="zh-CN" altLang="zh-CN" sz="2000">
                <a:solidFill>
                  <a:schemeClr val="tx2"/>
                </a:solidFill>
              </a:rPr>
              <a:t>获取动画状态机</a:t>
            </a:r>
            <a:r>
              <a:rPr lang="en-US" altLang="zh-CN" sz="2000">
                <a:solidFill>
                  <a:schemeClr val="tx2"/>
                </a:solidFill>
              </a:rPr>
              <a:t>: AnimatorStateMachine controller.layers[index].stateMachine;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(3)</a:t>
            </a:r>
            <a:r>
              <a:rPr lang="zh-CN" altLang="zh-CN" sz="2000">
                <a:solidFill>
                  <a:schemeClr val="tx2"/>
                </a:solidFill>
              </a:rPr>
              <a:t>设置默认的动画状态</a:t>
            </a:r>
            <a:r>
              <a:rPr lang="en-US" altLang="zh-CN" sz="2000">
                <a:solidFill>
                  <a:schemeClr val="tx2"/>
                </a:solidFill>
              </a:rPr>
              <a:t>: stateMachine.defaultState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(4)</a:t>
            </a:r>
            <a:r>
              <a:rPr lang="zh-CN" altLang="zh-CN" sz="2000">
                <a:solidFill>
                  <a:schemeClr val="tx2"/>
                </a:solidFill>
              </a:rPr>
              <a:t>加载</a:t>
            </a:r>
            <a:r>
              <a:rPr lang="en-US" altLang="zh-CN" sz="2000">
                <a:solidFill>
                  <a:schemeClr val="tx2"/>
                </a:solidFill>
              </a:rPr>
              <a:t>AnimationClip: AssertDatabase.LoaderAssetAtPath(“path”, typeof(AnimationClip))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As AnimationClip;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(5)</a:t>
            </a:r>
            <a:r>
              <a:rPr lang="zh-CN" altLang="en-US" sz="2000">
                <a:solidFill>
                  <a:schemeClr val="tx2"/>
                </a:solidFill>
              </a:rPr>
              <a:t>为每个状态指定动画</a:t>
            </a:r>
            <a:r>
              <a:rPr lang="en-US" altLang="en-US" sz="2000">
                <a:solidFill>
                  <a:schemeClr val="tx2"/>
                </a:solidFill>
              </a:rPr>
              <a:t>:state.motion = animclip;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(6)AnimController.AddParameter(</a:t>
            </a:r>
            <a:r>
              <a:rPr lang="zh-CN" altLang="en-US" sz="2000">
                <a:solidFill>
                  <a:schemeClr val="tx2"/>
                </a:solidFill>
              </a:rPr>
              <a:t>名字</a:t>
            </a:r>
            <a:r>
              <a:rPr lang="en-US" altLang="en-US" sz="2000">
                <a:solidFill>
                  <a:schemeClr val="tx2"/>
                </a:solidFill>
              </a:rPr>
              <a:t>, AnimationParamsType);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(7)</a:t>
            </a:r>
            <a:r>
              <a:rPr lang="zh-CN" altLang="en-US" sz="2000">
                <a:solidFill>
                  <a:schemeClr val="tx2"/>
                </a:solidFill>
              </a:rPr>
              <a:t>添加一个过渡</a:t>
            </a:r>
            <a:r>
              <a:rPr lang="en-US" altLang="en-US" sz="2000">
                <a:solidFill>
                  <a:schemeClr val="tx2"/>
                </a:solidFill>
              </a:rPr>
              <a:t>: AddTransition(dst_state, false);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(8)</a:t>
            </a:r>
            <a:r>
              <a:rPr lang="zh-CN" altLang="en-US" sz="2000">
                <a:solidFill>
                  <a:schemeClr val="tx2"/>
                </a:solidFill>
              </a:rPr>
              <a:t>过渡添加一个条件</a:t>
            </a:r>
            <a:r>
              <a:rPr lang="en-US" altLang="en-US" sz="2000">
                <a:solidFill>
                  <a:schemeClr val="tx2"/>
                </a:solidFill>
              </a:rPr>
              <a:t>: trans.AddCondition();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(9)</a:t>
            </a:r>
            <a:r>
              <a:rPr lang="zh-CN" altLang="en-US" sz="2000">
                <a:solidFill>
                  <a:schemeClr val="tx2"/>
                </a:solidFill>
              </a:rPr>
              <a:t>最后一个添加</a:t>
            </a:r>
            <a:r>
              <a:rPr lang="en-US" altLang="zh-CN" sz="2000">
                <a:solidFill>
                  <a:schemeClr val="tx2"/>
                </a:solidFill>
              </a:rPr>
              <a:t>exit state: AddExitTransition(); </a:t>
            </a:r>
            <a:r>
              <a:rPr lang="zh-CN" altLang="zh-CN" sz="2000">
                <a:solidFill>
                  <a:schemeClr val="tx2"/>
                </a:solidFill>
              </a:rPr>
              <a:t>制定输出动画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871982" y="64135"/>
            <a:ext cx="84467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生成动画控制器案例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2"/>
                </a:solidFill>
              </a:rPr>
              <a:t>1: </a:t>
            </a:r>
            <a:r>
              <a:rPr lang="zh-CN" altLang="zh-CN">
                <a:solidFill>
                  <a:schemeClr val="tx2"/>
                </a:solidFill>
              </a:rPr>
              <a:t>创建一个</a:t>
            </a:r>
            <a:r>
              <a:rPr lang="en-US" altLang="zh-CN">
                <a:solidFill>
                  <a:schemeClr val="tx2"/>
                </a:solidFill>
              </a:rPr>
              <a:t>Editor</a:t>
            </a:r>
            <a:r>
              <a:rPr lang="zh-CN" altLang="zh-CN">
                <a:solidFill>
                  <a:schemeClr val="tx2"/>
                </a:solidFill>
              </a:rPr>
              <a:t>文件夹，用来存放编辑器扩展的代码，</a:t>
            </a:r>
            <a:r>
              <a:rPr lang="en-US" altLang="zh-CN">
                <a:solidFill>
                  <a:schemeClr val="tx2"/>
                </a:solidFill>
              </a:rPr>
              <a:t>VS</a:t>
            </a:r>
            <a:r>
              <a:rPr lang="zh-CN" altLang="en-US">
                <a:solidFill>
                  <a:schemeClr val="tx2"/>
                </a:solidFill>
              </a:rPr>
              <a:t>会自动生成一个工程，这个是扩展</a:t>
            </a:r>
            <a:r>
              <a:rPr lang="en-US" altLang="zh-CN">
                <a:solidFill>
                  <a:schemeClr val="tx2"/>
                </a:solidFill>
              </a:rPr>
              <a:t>Editor</a:t>
            </a:r>
            <a:r>
              <a:rPr lang="zh-CN" altLang="zh-CN">
                <a:solidFill>
                  <a:schemeClr val="tx2"/>
                </a:solidFill>
              </a:rPr>
              <a:t>而用的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2: using UnityEditor; using UnityEditor.Animations;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2: </a:t>
            </a:r>
            <a:r>
              <a:rPr lang="zh-CN" altLang="zh-CN">
                <a:solidFill>
                  <a:schemeClr val="tx2"/>
                </a:solidFill>
              </a:rPr>
              <a:t>创建脚本继承自</a:t>
            </a:r>
            <a:r>
              <a:rPr lang="en-US" altLang="zh-CN">
                <a:solidFill>
                  <a:schemeClr val="tx2"/>
                </a:solidFill>
              </a:rPr>
              <a:t>Editor,</a:t>
            </a:r>
            <a:r>
              <a:rPr lang="zh-CN" altLang="en-US">
                <a:solidFill>
                  <a:schemeClr val="tx2"/>
                </a:solidFill>
              </a:rPr>
              <a:t>添加菜单选项</a:t>
            </a:r>
            <a:r>
              <a:rPr lang="en-US" altLang="zh-CN">
                <a:solidFill>
                  <a:schemeClr val="tx2"/>
                </a:solidFill>
              </a:rPr>
              <a:t>[MenuItem(Path)];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3:</a:t>
            </a:r>
            <a:r>
              <a:rPr lang="zh-CN" altLang="zh-CN">
                <a:solidFill>
                  <a:schemeClr val="tx2"/>
                </a:solidFill>
              </a:rPr>
              <a:t> 编写入口函数</a:t>
            </a:r>
            <a:r>
              <a:rPr lang="en-US" altLang="zh-CN">
                <a:solidFill>
                  <a:schemeClr val="tx2"/>
                </a:solidFill>
              </a:rPr>
              <a:t>: static void Run() {},</a:t>
            </a:r>
            <a:r>
              <a:rPr lang="zh-CN" altLang="zh-CN">
                <a:solidFill>
                  <a:schemeClr val="tx2"/>
                </a:solidFill>
              </a:rPr>
              <a:t> 点击菜单的时候动态的生成动画控制器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4: (1)</a:t>
            </a:r>
            <a:r>
              <a:rPr lang="zh-CN" altLang="en-US">
                <a:solidFill>
                  <a:schemeClr val="tx2"/>
                </a:solidFill>
              </a:rPr>
              <a:t>创建控制器</a:t>
            </a:r>
            <a:r>
              <a:rPr lang="en-US" altLang="zh-CN">
                <a:solidFill>
                  <a:schemeClr val="tx2"/>
                </a:solidFill>
              </a:rPr>
              <a:t>UnityEditor.Animations.AnimatorController.CreateAnimatorControllerAtPath("Assets/res/code_anim.controller");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(2) </a:t>
            </a:r>
            <a:r>
              <a:rPr lang="zh-CN" altLang="zh-CN">
                <a:solidFill>
                  <a:schemeClr val="tx2"/>
                </a:solidFill>
              </a:rPr>
              <a:t>获取状态机</a:t>
            </a:r>
            <a:r>
              <a:rPr lang="en-US" altLang="zh-CN">
                <a:solidFill>
                  <a:schemeClr val="tx2"/>
                </a:solidFill>
              </a:rPr>
              <a:t>:AnimatorStateMachine root_state = ctrl.layers[0].stateMachine;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(3) </a:t>
            </a:r>
            <a:r>
              <a:rPr lang="zh-CN" altLang="en-US">
                <a:solidFill>
                  <a:schemeClr val="tx2"/>
                </a:solidFill>
              </a:rPr>
              <a:t>创建状态单元</a:t>
            </a:r>
            <a:r>
              <a:rPr lang="en-US" altLang="en-US">
                <a:solidFill>
                  <a:schemeClr val="tx2"/>
                </a:solidFill>
              </a:rPr>
              <a:t>, root_state.AddState("state" + i);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(4) </a:t>
            </a:r>
            <a:r>
              <a:rPr lang="zh-CN" altLang="en-US">
                <a:solidFill>
                  <a:schemeClr val="tx2"/>
                </a:solidFill>
              </a:rPr>
              <a:t>关联状态单元与动画</a:t>
            </a:r>
            <a:r>
              <a:rPr lang="en-US" altLang="en-US">
                <a:solidFill>
                  <a:schemeClr val="tx2"/>
                </a:solidFill>
              </a:rPr>
              <a:t>: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clips[i] = AssetDatabase.LoadAssetAtPath("Assets/Animations/AnisWithNum/Ani" + i + ".FBX", typeof(AnimationClip)) as AnimationClip;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states[i].motion = clips[i]; states[i].iKOnFeet = false; // 关闭物理逆向运动学;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(5)</a:t>
            </a:r>
            <a:r>
              <a:rPr lang="zh-CN" altLang="en-US">
                <a:solidFill>
                  <a:schemeClr val="tx2"/>
                </a:solidFill>
              </a:rPr>
              <a:t> 设置</a:t>
            </a:r>
            <a:r>
              <a:rPr lang="en-US" altLang="en-US">
                <a:solidFill>
                  <a:schemeClr val="tx2"/>
                </a:solidFill>
              </a:rPr>
              <a:t>default: root_state.defaultState = states[0];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(6) </a:t>
            </a:r>
            <a:r>
              <a:rPr lang="zh-CN" altLang="en-US">
                <a:solidFill>
                  <a:schemeClr val="tx2"/>
                </a:solidFill>
              </a:rPr>
              <a:t>两两添加参数</a:t>
            </a:r>
            <a:r>
              <a:rPr lang="en-US" altLang="en-US">
                <a:solidFill>
                  <a:schemeClr val="tx2"/>
                </a:solidFill>
              </a:rPr>
              <a:t>: ctrl.AddParameter("state" + i + "toState" + j, AnimatorControllerParameterType.Trigger);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(7) </a:t>
            </a:r>
            <a:r>
              <a:rPr lang="zh-CN" altLang="en-US">
                <a:solidFill>
                  <a:schemeClr val="tx2"/>
                </a:solidFill>
              </a:rPr>
              <a:t>两两添加过渡</a:t>
            </a:r>
            <a:r>
              <a:rPr lang="en-US" altLang="en-US">
                <a:solidFill>
                  <a:schemeClr val="tx2"/>
                </a:solidFill>
              </a:rPr>
              <a:t>: AnimatorStateTransition trans = states[i].AddTransition(states[j], false);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(8): </a:t>
            </a:r>
            <a:r>
              <a:rPr lang="zh-CN" altLang="en-US">
                <a:solidFill>
                  <a:schemeClr val="tx2"/>
                </a:solidFill>
              </a:rPr>
              <a:t>添加过渡条件</a:t>
            </a:r>
            <a:r>
              <a:rPr lang="en-US" altLang="en-US">
                <a:solidFill>
                  <a:schemeClr val="tx2"/>
                </a:solidFill>
              </a:rPr>
              <a:t>:trans.AddCondition(AnimatorConditionMode.If, 0, "state" + i + "toState" + j);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(9): </a:t>
            </a:r>
            <a:r>
              <a:rPr lang="zh-CN" altLang="en-US">
                <a:solidFill>
                  <a:schemeClr val="tx2"/>
                </a:solidFill>
              </a:rPr>
              <a:t>制定输出状态</a:t>
            </a:r>
            <a:r>
              <a:rPr lang="en-US" altLang="zh-CN">
                <a:solidFill>
                  <a:schemeClr val="tx2"/>
                </a:solidFill>
              </a:rPr>
              <a:t>: state.AddExitTransition();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2217</Words>
  <Application>WPS 演示</Application>
  <PresentationFormat>宽屏</PresentationFormat>
  <Paragraphs>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3658</cp:revision>
  <dcterms:created xsi:type="dcterms:W3CDTF">2015-05-05T08:02:00Z</dcterms:created>
  <dcterms:modified xsi:type="dcterms:W3CDTF">2021-06-13T15:30:12Z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D8597FED22AA4421BC50F38B3BE6A16B</vt:lpwstr>
  </property>
</Properties>
</file>