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73" r:id="rId3"/>
    <p:sldId id="375" r:id="rId4"/>
    <p:sldId id="376" r:id="rId5"/>
    <p:sldId id="379" r:id="rId6"/>
    <p:sldId id="3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167507" y="6413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粒子系统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</a:t>
            </a:r>
            <a:r>
              <a:rPr lang="zh-CN" altLang="en-US" sz="2400">
                <a:solidFill>
                  <a:schemeClr val="tx2"/>
                </a:solidFill>
              </a:rPr>
              <a:t>游戏中会有很炫酷的特效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比如爆炸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zh-CN" altLang="en-US" sz="2400">
                <a:solidFill>
                  <a:schemeClr val="tx2"/>
                </a:solidFill>
              </a:rPr>
              <a:t>水花，火焰等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unity</a:t>
            </a:r>
            <a:r>
              <a:rPr lang="zh-CN" altLang="en-US" sz="2400">
                <a:solidFill>
                  <a:schemeClr val="tx2"/>
                </a:solidFill>
              </a:rPr>
              <a:t>提供粒子编辑器，方便特效人员来开发很炫酷的特效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unity</a:t>
            </a:r>
            <a:r>
              <a:rPr lang="zh-CN" altLang="en-US" sz="2400">
                <a:solidFill>
                  <a:schemeClr val="tx2"/>
                </a:solidFill>
              </a:rPr>
              <a:t>创建一个粒子 </a:t>
            </a:r>
            <a:endParaRPr lang="zh-CN" altLang="en-US" sz="2400">
              <a:solidFill>
                <a:schemeClr val="tx2"/>
              </a:solidFill>
            </a:endParaRPr>
          </a:p>
          <a:p>
            <a:pPr algn="l"/>
            <a:r>
              <a:rPr lang="zh-CN" altLang="en-US" sz="2400">
                <a:solidFill>
                  <a:schemeClr val="tx2"/>
                </a:solidFill>
              </a:rPr>
              <a:t>      </a:t>
            </a:r>
            <a:r>
              <a:rPr lang="en-US" altLang="zh-CN" sz="2400">
                <a:solidFill>
                  <a:schemeClr val="tx2"/>
                </a:solidFill>
              </a:rPr>
              <a:t>(1) GameObject--&gt; Particle System;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  (2) </a:t>
            </a:r>
            <a:r>
              <a:rPr lang="zh-CN" altLang="zh-CN" sz="2400">
                <a:solidFill>
                  <a:schemeClr val="tx2"/>
                </a:solidFill>
              </a:rPr>
              <a:t>创建一个节点</a:t>
            </a:r>
            <a:r>
              <a:rPr lang="en-US" altLang="zh-CN" sz="2400">
                <a:solidFill>
                  <a:schemeClr val="tx2"/>
                </a:solidFill>
              </a:rPr>
              <a:t>--&gt;</a:t>
            </a:r>
            <a:r>
              <a:rPr lang="zh-CN" altLang="en-US" sz="2400">
                <a:solidFill>
                  <a:schemeClr val="tx2"/>
                </a:solidFill>
              </a:rPr>
              <a:t>添加一个</a:t>
            </a:r>
            <a:r>
              <a:rPr lang="en-US" altLang="zh-CN" sz="2400">
                <a:solidFill>
                  <a:schemeClr val="tx2"/>
                </a:solidFill>
              </a:rPr>
              <a:t>ParticleSystem</a:t>
            </a:r>
            <a:r>
              <a:rPr lang="zh-CN" altLang="en-US" sz="2400">
                <a:solidFill>
                  <a:schemeClr val="tx2"/>
                </a:solidFill>
              </a:rPr>
              <a:t>组件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2790192" y="6413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粒子系统的特性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olidFill>
                  <a:schemeClr val="tx2"/>
                </a:solidFill>
              </a:rPr>
              <a:t>1: </a:t>
            </a:r>
            <a:r>
              <a:rPr lang="zh-CN" altLang="en-US" sz="2000">
                <a:solidFill>
                  <a:schemeClr val="tx2"/>
                </a:solidFill>
              </a:rPr>
              <a:t>粒子系统主体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2: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喷射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(Emission)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3: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形态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(shape)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4: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生命周期内的速度偏移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(velocity over lifetime)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5: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生命周期内的限制速度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(limit velocity over lifetime)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6: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生命周期内的受力偏移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(Force 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velocity over lifetime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7: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生命周期内的颜色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(Color velocity over lifetime)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8: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颜色随速度的变化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(Color by Speed)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9: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生命周期内的大小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(Size over lifetime)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10: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大小随速度变化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(Size by speed)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11: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生命周期内的转速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(Rotation over lifetime)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12: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角速度随速度变化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(Rotation by Speed)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13: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外部作用力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(External Forces)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14: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碰撞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(Collision)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15: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子发射系统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(Sub Eimitters)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16: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纹理层动画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(Texture Sheet Animation)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0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000">
                <a:solidFill>
                  <a:schemeClr val="tx2"/>
                </a:solidFill>
                <a:sym typeface="+mn-ea"/>
              </a:rPr>
              <a:t>17: </a:t>
            </a:r>
            <a:r>
              <a:rPr lang="zh-CN" altLang="en-US" sz="2000">
                <a:solidFill>
                  <a:schemeClr val="tx2"/>
                </a:solidFill>
                <a:sym typeface="+mn-ea"/>
              </a:rPr>
              <a:t>渲染器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(Render)</a:t>
            </a:r>
            <a:r>
              <a:rPr lang="en-US" altLang="zh-CN" sz="2000">
                <a:solidFill>
                  <a:schemeClr val="tx2"/>
                </a:solidFill>
                <a:sym typeface="+mn-ea"/>
              </a:rPr>
              <a:t>; 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49297" y="64135"/>
            <a:ext cx="56921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粒子主体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 Duration: </a:t>
            </a:r>
            <a:r>
              <a:rPr lang="zh-CN" altLang="zh-CN" sz="2400">
                <a:solidFill>
                  <a:schemeClr val="tx2"/>
                </a:solidFill>
              </a:rPr>
              <a:t>粒子喷射周期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Looping: </a:t>
            </a:r>
            <a:r>
              <a:rPr lang="zh-CN" altLang="en-US" sz="2400">
                <a:solidFill>
                  <a:schemeClr val="tx2"/>
                </a:solidFill>
              </a:rPr>
              <a:t>是否循环喷射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3: Prewarm: </a:t>
            </a:r>
            <a:r>
              <a:rPr lang="zh-CN" altLang="en-US" sz="2400">
                <a:solidFill>
                  <a:schemeClr val="tx2"/>
                </a:solidFill>
              </a:rPr>
              <a:t>预热</a:t>
            </a:r>
            <a:r>
              <a:rPr lang="en-US" altLang="zh-CN" sz="2400">
                <a:solidFill>
                  <a:schemeClr val="tx2"/>
                </a:solidFill>
              </a:rPr>
              <a:t>(Loop</a:t>
            </a:r>
            <a:r>
              <a:rPr lang="zh-CN" altLang="en-US" sz="2400">
                <a:solidFill>
                  <a:schemeClr val="tx2"/>
                </a:solidFill>
              </a:rPr>
              <a:t>状态下预产生下一周期的粒子</a:t>
            </a:r>
            <a:r>
              <a:rPr lang="en-US" altLang="zh-CN" sz="2400">
                <a:solidFill>
                  <a:schemeClr val="tx2"/>
                </a:solidFill>
              </a:rPr>
              <a:t>);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4: StartDelay: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</a:t>
            </a:r>
            <a:r>
              <a:rPr lang="zh-CN" altLang="en-US" sz="2400">
                <a:solidFill>
                  <a:schemeClr val="tx2"/>
                </a:solidFill>
              </a:rPr>
              <a:t>喷射延迟</a:t>
            </a:r>
            <a:r>
              <a:rPr lang="en-US" altLang="zh-CN" sz="2400">
                <a:solidFill>
                  <a:schemeClr val="tx2"/>
                </a:solidFill>
              </a:rPr>
              <a:t>,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Prewarm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无法延迟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5: Start Lifetime: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粒子生命周期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6: Start speed: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粒子喷射速度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7: Start Rotation: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粒子大小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8: Start Color: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颜色；</a:t>
            </a:r>
            <a:endParaRPr lang="zh-CN" altLang="en-US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9: Gravity Modifier: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相对与重力加速的的重力密度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(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缩放比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);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10: Inherit Velocity: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新生粒子的继承速度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11: Simulation Space: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粒子系统的模拟空间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12: Play On Awake: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是否在加载的时候播放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  <a:sym typeface="+mn-ea"/>
              </a:rPr>
              <a:t>13: MaxParticles: 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一周内发射的例子数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,</a:t>
            </a:r>
            <a:r>
              <a:rPr lang="zh-CN" altLang="en-US" sz="2400">
                <a:solidFill>
                  <a:schemeClr val="tx2"/>
                </a:solidFill>
                <a:sym typeface="+mn-ea"/>
              </a:rPr>
              <a:t>多与此数目停止发射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;</a:t>
            </a:r>
            <a:endParaRPr lang="en-US" altLang="zh-CN" sz="24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819209" y="64135"/>
            <a:ext cx="4552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Shape </a:t>
            </a:r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参数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05180" y="1262380"/>
            <a:ext cx="103327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>
                <a:solidFill>
                  <a:schemeClr val="tx2"/>
                </a:solidFill>
              </a:rPr>
              <a:t>1:</a:t>
            </a:r>
            <a:r>
              <a:rPr lang="zh-CN" altLang="en-US" sz="2400">
                <a:solidFill>
                  <a:schemeClr val="tx2"/>
                </a:solidFill>
              </a:rPr>
              <a:t>决定了例子系统喷射的范围</a:t>
            </a:r>
            <a:r>
              <a:rPr lang="en-US" altLang="zh-CN" sz="2400">
                <a:solidFill>
                  <a:schemeClr val="tx2"/>
                </a:solidFill>
              </a:rPr>
              <a:t>;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2: </a:t>
            </a:r>
            <a:r>
              <a:rPr lang="zh-CN" altLang="en-US" sz="2400">
                <a:solidFill>
                  <a:schemeClr val="tx2"/>
                </a:solidFill>
              </a:rPr>
              <a:t>主要的形状有</a:t>
            </a:r>
            <a:r>
              <a:rPr lang="en-US" altLang="zh-CN" sz="2400">
                <a:solidFill>
                  <a:schemeClr val="tx2"/>
                </a:solidFill>
              </a:rPr>
              <a:t>: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zh-CN" altLang="en-US" sz="2400">
                <a:solidFill>
                  <a:schemeClr val="tx2"/>
                </a:solidFill>
              </a:rPr>
              <a:t>球体</a:t>
            </a:r>
            <a:r>
              <a:rPr lang="en-US" altLang="zh-CN" sz="2400">
                <a:solidFill>
                  <a:schemeClr val="tx2"/>
                </a:solidFill>
              </a:rPr>
              <a:t>(Sphere) </a:t>
            </a:r>
            <a:r>
              <a:rPr lang="zh-CN" altLang="en-US" sz="2400">
                <a:solidFill>
                  <a:schemeClr val="tx2"/>
                </a:solidFill>
              </a:rPr>
              <a:t>半球体</a:t>
            </a:r>
            <a:r>
              <a:rPr lang="en-US" altLang="zh-CN" sz="2400">
                <a:solidFill>
                  <a:schemeClr val="tx2"/>
                </a:solidFill>
              </a:rPr>
              <a:t>(HemiSphere)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zh-CN" altLang="en-US" sz="2400">
                <a:solidFill>
                  <a:schemeClr val="tx2"/>
                </a:solidFill>
              </a:rPr>
              <a:t>圆锥体 </a:t>
            </a:r>
            <a:r>
              <a:rPr lang="en-US" altLang="zh-CN" sz="2400">
                <a:solidFill>
                  <a:schemeClr val="tx2"/>
                </a:solidFill>
              </a:rPr>
              <a:t>Cone, </a:t>
            </a:r>
            <a:r>
              <a:rPr lang="zh-CN" altLang="en-US" sz="2400">
                <a:solidFill>
                  <a:schemeClr val="tx2"/>
                </a:solidFill>
              </a:rPr>
              <a:t>盒子</a:t>
            </a:r>
            <a:r>
              <a:rPr lang="en-US" altLang="zh-CN" sz="2400">
                <a:solidFill>
                  <a:schemeClr val="tx2"/>
                </a:solidFill>
              </a:rPr>
              <a:t>(Box) </a:t>
            </a:r>
            <a:endParaRPr lang="en-US" altLang="zh-CN" sz="2400">
              <a:solidFill>
                <a:schemeClr val="tx2"/>
              </a:solidFill>
            </a:endParaRPr>
          </a:p>
          <a:p>
            <a:pPr algn="l"/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zh-CN" altLang="en-US" sz="2400">
                <a:solidFill>
                  <a:schemeClr val="tx2"/>
                </a:solidFill>
              </a:rPr>
              <a:t>网格</a:t>
            </a:r>
            <a:r>
              <a:rPr lang="en-US" altLang="zh-CN" sz="2400">
                <a:solidFill>
                  <a:schemeClr val="tx2"/>
                </a:solidFill>
              </a:rPr>
              <a:t>(Mesh) </a:t>
            </a:r>
            <a:r>
              <a:rPr lang="zh-CN" altLang="en-US" sz="2400">
                <a:solidFill>
                  <a:schemeClr val="tx2"/>
                </a:solidFill>
              </a:rPr>
              <a:t>环形</a:t>
            </a:r>
            <a:r>
              <a:rPr lang="en-US" altLang="zh-CN" sz="2400">
                <a:solidFill>
                  <a:schemeClr val="tx2"/>
                </a:solidFill>
              </a:rPr>
              <a:t>(Cricle) </a:t>
            </a:r>
            <a:r>
              <a:rPr lang="zh-CN" altLang="en-US" sz="2400">
                <a:solidFill>
                  <a:schemeClr val="tx2"/>
                </a:solidFill>
              </a:rPr>
              <a:t>边线</a:t>
            </a:r>
            <a:r>
              <a:rPr lang="en-US" altLang="zh-CN" sz="2400">
                <a:solidFill>
                  <a:schemeClr val="tx2"/>
                </a:solidFill>
              </a:rPr>
              <a:t>(Edge)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731011" y="8255"/>
            <a:ext cx="75285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代码控制粒子播放</a:t>
            </a:r>
            <a:endParaRPr lang="zh-CN" altLang="en-US" sz="7200" b="1"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924935" y="6356350"/>
            <a:ext cx="4114800" cy="365125"/>
          </a:xfrm>
        </p:spPr>
        <p:txBody>
          <a:bodyPr/>
          <a:p>
            <a:r>
              <a:rPr lang="zh-CN" altLang="en-US"/>
              <a:t>博毅创为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7235" y="1262380"/>
            <a:ext cx="101117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solidFill>
                  <a:schemeClr val="tx2"/>
                </a:solidFill>
              </a:rPr>
              <a:t>1: Play();</a:t>
            </a:r>
            <a:endParaRPr lang="en-US" altLang="zh-CN" sz="3200">
              <a:solidFill>
                <a:schemeClr val="tx2"/>
              </a:solidFill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2: Stop();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3: Pause();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4: isPaused;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3200">
                <a:solidFill>
                  <a:schemeClr val="tx2"/>
                </a:solidFill>
                <a:sym typeface="+mn-ea"/>
              </a:rPr>
              <a:t>5: isStopped;</a:t>
            </a:r>
            <a:endParaRPr lang="en-US" altLang="zh-CN" sz="32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WPS 演示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now</cp:lastModifiedBy>
  <cp:revision>2330</cp:revision>
  <dcterms:created xsi:type="dcterms:W3CDTF">2015-05-05T08:02:00Z</dcterms:created>
  <dcterms:modified xsi:type="dcterms:W3CDTF">2021-06-13T15:28:40Z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663CEA8EE853443EA0B246AE14B3CBBA</vt:lpwstr>
  </property>
</Properties>
</file>