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434" r:id="rId3"/>
    <p:sldId id="460" r:id="rId5"/>
    <p:sldId id="461" r:id="rId6"/>
    <p:sldId id="463" r:id="rId7"/>
    <p:sldId id="464" r:id="rId8"/>
    <p:sldId id="4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641727" y="64135"/>
            <a:ext cx="49072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AssetBundle</a:t>
            </a:r>
            <a:endParaRPr lang="en-US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1:Unity</a:t>
            </a:r>
            <a:r>
              <a:rPr lang="zh-CN" altLang="zh-CN" sz="2000">
                <a:solidFill>
                  <a:schemeClr val="tx2"/>
                </a:solidFill>
              </a:rPr>
              <a:t>能用户存储资源的一种压缩格式的打包集合</a:t>
            </a:r>
            <a:r>
              <a:rPr lang="en-US" altLang="zh-CN" sz="2000">
                <a:solidFill>
                  <a:schemeClr val="tx2"/>
                </a:solidFill>
              </a:rPr>
              <a:t>,</a:t>
            </a:r>
            <a:r>
              <a:rPr lang="zh-CN" altLang="zh-CN" sz="2000">
                <a:solidFill>
                  <a:schemeClr val="tx2"/>
                </a:solidFill>
              </a:rPr>
              <a:t>他可以存任意一种</a:t>
            </a:r>
            <a:r>
              <a:rPr lang="en-US" altLang="zh-CN" sz="2000">
                <a:solidFill>
                  <a:schemeClr val="tx2"/>
                </a:solidFill>
              </a:rPr>
              <a:t>Unity</a:t>
            </a:r>
            <a:r>
              <a:rPr lang="zh-CN" altLang="zh-CN" sz="2000">
                <a:solidFill>
                  <a:schemeClr val="tx2"/>
                </a:solidFill>
              </a:rPr>
              <a:t>引擎可以识别的资源</a:t>
            </a:r>
            <a:r>
              <a:rPr lang="en-US" altLang="zh-CN" sz="2000">
                <a:solidFill>
                  <a:schemeClr val="tx2"/>
                </a:solidFill>
              </a:rPr>
              <a:t>: </a:t>
            </a:r>
            <a:r>
              <a:rPr lang="zh-CN" altLang="zh-CN" sz="2000">
                <a:solidFill>
                  <a:schemeClr val="tx2"/>
                </a:solidFill>
              </a:rPr>
              <a:t>模型，音频，纹理图，动画</a:t>
            </a:r>
            <a:r>
              <a:rPr lang="en-US" altLang="zh-CN" sz="2000">
                <a:solidFill>
                  <a:schemeClr val="tx2"/>
                </a:solidFill>
              </a:rPr>
              <a:t>, </a:t>
            </a:r>
            <a:r>
              <a:rPr lang="zh-CN" altLang="en-US" sz="2000">
                <a:solidFill>
                  <a:schemeClr val="tx2"/>
                </a:solidFill>
              </a:rPr>
              <a:t>开发者自定义的二进制文件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 安装包小，更新资源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2: AssetBundle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开发步骤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: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    (1):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创建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AssetBundle: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项目的资源打包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AssetBundle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的集合里面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    (2):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部署到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web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服务器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,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让客户端下载我们的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AssetBundle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    (3):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加载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AssetBundle,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 加载里面的资源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    (4):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卸载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AssetBundle,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压缩包，镜像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723517" y="64135"/>
            <a:ext cx="67437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AssetBundle</a:t>
            </a:r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创建</a:t>
            </a:r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1:Assets</a:t>
            </a:r>
            <a:r>
              <a:rPr lang="zh-CN" altLang="zh-CN" sz="2000">
                <a:solidFill>
                  <a:schemeClr val="tx2"/>
                </a:solidFill>
              </a:rPr>
              <a:t>窗口的资源才可以打包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</a:t>
            </a:r>
            <a:r>
              <a:rPr lang="zh-CN" altLang="en-US" sz="2000">
                <a:solidFill>
                  <a:schemeClr val="tx2"/>
                </a:solidFill>
              </a:rPr>
              <a:t>创建一个</a:t>
            </a:r>
            <a:r>
              <a:rPr lang="en-US" altLang="en-US" sz="2000">
                <a:solidFill>
                  <a:schemeClr val="tx2"/>
                </a:solidFill>
              </a:rPr>
              <a:t>AssetBundle</a:t>
            </a:r>
            <a:r>
              <a:rPr lang="zh-CN" altLang="en-US" sz="2000">
                <a:solidFill>
                  <a:schemeClr val="tx2"/>
                </a:solidFill>
              </a:rPr>
              <a:t>文件</a:t>
            </a:r>
            <a:r>
              <a:rPr lang="en-US" altLang="en-US" sz="2000">
                <a:solidFill>
                  <a:schemeClr val="tx2"/>
                </a:solidFill>
              </a:rPr>
              <a:t>,</a:t>
            </a:r>
            <a:r>
              <a:rPr lang="zh-CN" altLang="en-US" sz="2000">
                <a:solidFill>
                  <a:schemeClr val="tx2"/>
                </a:solidFill>
              </a:rPr>
              <a:t>它的名字固定式小写如果有大写系统也会换成小写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3: AssetBundle</a:t>
            </a:r>
            <a:r>
              <a:rPr lang="zh-CN" altLang="en-US" sz="2000">
                <a:solidFill>
                  <a:schemeClr val="tx2"/>
                </a:solidFill>
              </a:rPr>
              <a:t>可以设置一个</a:t>
            </a:r>
            <a:r>
              <a:rPr lang="en-US" altLang="en-US" sz="2000">
                <a:solidFill>
                  <a:schemeClr val="tx2"/>
                </a:solidFill>
              </a:rPr>
              <a:t>Varaint</a:t>
            </a:r>
            <a:r>
              <a:rPr lang="zh-CN" altLang="en-US" sz="2000">
                <a:solidFill>
                  <a:schemeClr val="tx2"/>
                </a:solidFill>
              </a:rPr>
              <a:t>，就是一个后缀。可以通过后缀来设置不同分辨率的资源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4: </a:t>
            </a:r>
            <a:r>
              <a:rPr lang="zh-CN" altLang="en-US" sz="2000">
                <a:solidFill>
                  <a:schemeClr val="tx2"/>
                </a:solidFill>
              </a:rPr>
              <a:t>将一个资源打入到</a:t>
            </a:r>
            <a:r>
              <a:rPr lang="en-US" altLang="en-US" sz="2000">
                <a:solidFill>
                  <a:schemeClr val="tx2"/>
                </a:solidFill>
              </a:rPr>
              <a:t>AssetsBundle: </a:t>
            </a:r>
            <a:r>
              <a:rPr lang="zh-CN" altLang="en-US" sz="2000">
                <a:solidFill>
                  <a:schemeClr val="tx2"/>
                </a:solidFill>
              </a:rPr>
              <a:t>点击资源，选择对应的</a:t>
            </a:r>
            <a:r>
              <a:rPr lang="en-US" altLang="en-US" sz="2000">
                <a:solidFill>
                  <a:schemeClr val="tx2"/>
                </a:solidFill>
              </a:rPr>
              <a:t>AssetBundle</a:t>
            </a:r>
            <a:r>
              <a:rPr lang="zh-CN" altLang="en-US" sz="2000">
                <a:solidFill>
                  <a:schemeClr val="tx2"/>
                </a:solidFill>
              </a:rPr>
              <a:t>就可以了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5: </a:t>
            </a:r>
            <a:r>
              <a:rPr lang="zh-CN" altLang="en-US" sz="2000">
                <a:solidFill>
                  <a:schemeClr val="tx2"/>
                </a:solidFill>
              </a:rPr>
              <a:t>编写代码导出</a:t>
            </a:r>
            <a:r>
              <a:rPr lang="en-US" altLang="en-US" sz="2000">
                <a:solidFill>
                  <a:schemeClr val="tx2"/>
                </a:solidFill>
              </a:rPr>
              <a:t>AssetBundle</a:t>
            </a:r>
            <a:r>
              <a:rPr lang="zh-CN" altLang="en-US" sz="2000">
                <a:solidFill>
                  <a:schemeClr val="tx2"/>
                </a:solidFill>
              </a:rPr>
              <a:t>文件</a:t>
            </a:r>
            <a:r>
              <a:rPr lang="en-US" altLang="en-US" sz="2000">
                <a:solidFill>
                  <a:schemeClr val="tx2"/>
                </a:solidFill>
              </a:rPr>
              <a:t>: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 (1)using UnityEditor; </a:t>
            </a:r>
            <a:r>
              <a:rPr lang="zh-CN" altLang="en-US" sz="2000">
                <a:solidFill>
                  <a:schemeClr val="tx2"/>
                </a:solidFill>
              </a:rPr>
              <a:t>引入编辑器操作的名字空间</a:t>
            </a:r>
            <a:r>
              <a:rPr lang="en-US" altLang="en-US" sz="2000">
                <a:solidFill>
                  <a:schemeClr val="tx2"/>
                </a:solidFill>
              </a:rPr>
              <a:t>; 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 (2)</a:t>
            </a:r>
            <a:r>
              <a:rPr lang="zh-CN" altLang="en-US" sz="2000">
                <a:solidFill>
                  <a:schemeClr val="tx2"/>
                </a:solidFill>
              </a:rPr>
              <a:t>调用</a:t>
            </a:r>
            <a:r>
              <a:rPr lang="en-US" altLang="zh-CN" sz="2000">
                <a:solidFill>
                  <a:schemeClr val="tx2"/>
                </a:solidFill>
              </a:rPr>
              <a:t>Api: BuildPipeline.BuildAssetBundles(outpath, BuildAssetBundleOptions, BuildTarget); </a:t>
            </a:r>
            <a:r>
              <a:rPr lang="zh-CN" altLang="zh-CN" sz="2000">
                <a:solidFill>
                  <a:schemeClr val="tx2"/>
                </a:solidFill>
              </a:rPr>
              <a:t>文件夹的路径需要手动创建，否者会报错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6:</a:t>
            </a:r>
            <a:r>
              <a:rPr lang="zh-CN" altLang="zh-CN" sz="2000">
                <a:solidFill>
                  <a:schemeClr val="tx2"/>
                </a:solidFill>
              </a:rPr>
              <a:t>使用</a:t>
            </a:r>
            <a:r>
              <a:rPr lang="en-US" altLang="zh-CN" sz="2000">
                <a:solidFill>
                  <a:schemeClr val="tx2"/>
                </a:solidFill>
              </a:rPr>
              <a:t>buildmap</a:t>
            </a:r>
            <a:r>
              <a:rPr lang="zh-CN" altLang="zh-CN" sz="2000">
                <a:solidFill>
                  <a:schemeClr val="tx2"/>
                </a:solidFill>
              </a:rPr>
              <a:t>来对指定的资源进行打包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 </a:t>
            </a:r>
            <a:r>
              <a:rPr lang="en-US" altLang="zh-CN" sz="1600">
                <a:solidFill>
                  <a:schemeClr val="tx2"/>
                </a:solidFill>
                <a:sym typeface="+mn-ea"/>
              </a:rPr>
              <a:t>(1)</a:t>
            </a:r>
            <a:r>
              <a:rPr lang="en-US" altLang="zh-CN" sz="1600">
                <a:solidFill>
                  <a:schemeClr val="tx2"/>
                </a:solidFill>
                <a:sym typeface="+mn-ea"/>
              </a:rPr>
              <a:t>BuildPipeline.BuildAssetBundles(outpath, AssetsBoundlesBuild[], BuildAssetBundleOptions, BuildTarget);</a:t>
            </a:r>
            <a:endParaRPr lang="en-US" altLang="zh-CN" sz="16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1600">
                <a:solidFill>
                  <a:schemeClr val="tx2"/>
                </a:solidFill>
                <a:sym typeface="+mn-ea"/>
              </a:rPr>
              <a:t>        (2) AssetBundleBuild[] buildMap = new AssetBundleBuild[2];    //定义AssetBuild数组</a:t>
            </a:r>
            <a:endParaRPr lang="en-US" altLang="zh-CN" sz="16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1600">
                <a:solidFill>
                  <a:schemeClr val="tx2"/>
                </a:solidFill>
                <a:sym typeface="+mn-ea"/>
              </a:rPr>
              <a:t>        buildMap[0].assetBundleName = "resources";                //打包的资源包名称，开发者可以随便命名</a:t>
            </a:r>
            <a:endParaRPr lang="en-US" altLang="zh-CN" sz="16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1600">
                <a:solidFill>
                  <a:schemeClr val="tx2"/>
                </a:solidFill>
                <a:sym typeface="+mn-ea"/>
              </a:rPr>
              <a:t>        string[] resourcesAssets = new string[2];                  //定义字符串，用来记录此资源包文件名称</a:t>
            </a:r>
            <a:endParaRPr lang="en-US" altLang="zh-CN" sz="16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1600">
                <a:solidFill>
                  <a:schemeClr val="tx2"/>
                </a:solidFill>
                <a:sym typeface="+mn-ea"/>
              </a:rPr>
              <a:t>        resourcesAssets[0] = "resources/1.prefab";                 //将需要打包的资源名称赋给数组</a:t>
            </a:r>
            <a:endParaRPr lang="en-US" altLang="zh-CN" sz="16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1600">
                <a:solidFill>
                  <a:schemeClr val="tx2"/>
                </a:solidFill>
                <a:sym typeface="+mn-ea"/>
              </a:rPr>
              <a:t>        resourcesAssets[1] = "resources/MainO.cs";</a:t>
            </a:r>
            <a:endParaRPr lang="en-US" altLang="zh-CN" sz="16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1600">
                <a:solidFill>
                  <a:schemeClr val="tx2"/>
                </a:solidFill>
                <a:sym typeface="+mn-ea"/>
              </a:rPr>
              <a:t>        buildMap[0].assetNames = resourcesAssets;                  //将资源名称数组赋给AssetBuild   </a:t>
            </a:r>
            <a:endParaRPr lang="en-US" altLang="zh-CN" sz="16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1600">
                <a:solidFill>
                  <a:schemeClr val="tx2"/>
                </a:solidFill>
                <a:sym typeface="+mn-ea"/>
              </a:rPr>
              <a:t>        BuildPipeline.BuildAssetBundles("Assets/AssetBundles", buildMap, BuildAssetBundleOptions.None, BuildTarget.StandaloneWindows64);      //打包资源并导出</a:t>
            </a:r>
            <a:endParaRPr lang="en-US" altLang="zh-CN" sz="16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 </a:t>
            </a:r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708402" y="64135"/>
            <a:ext cx="47739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部署服务器</a:t>
            </a:r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</a:t>
            </a:r>
            <a:r>
              <a:rPr lang="zh-CN" altLang="zh-CN" sz="2000">
                <a:solidFill>
                  <a:schemeClr val="tx2"/>
                </a:solidFill>
              </a:rPr>
              <a:t>创建一个</a:t>
            </a:r>
            <a:r>
              <a:rPr lang="en-US" altLang="zh-CN" sz="2000">
                <a:solidFill>
                  <a:schemeClr val="tx2"/>
                </a:solidFill>
              </a:rPr>
              <a:t>webserver, </a:t>
            </a:r>
            <a:r>
              <a:rPr lang="zh-CN" altLang="zh-CN" sz="2000">
                <a:solidFill>
                  <a:schemeClr val="tx2"/>
                </a:solidFill>
              </a:rPr>
              <a:t>配置好静态路径的位置，将生成的</a:t>
            </a:r>
            <a:r>
              <a:rPr lang="en-US" altLang="zh-CN" sz="2000">
                <a:solidFill>
                  <a:schemeClr val="tx2"/>
                </a:solidFill>
              </a:rPr>
              <a:t>AssetBundle</a:t>
            </a:r>
            <a:r>
              <a:rPr lang="zh-CN" altLang="zh-CN" sz="2000">
                <a:solidFill>
                  <a:schemeClr val="tx2"/>
                </a:solidFill>
              </a:rPr>
              <a:t>拷贝到服务器上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</a:t>
            </a:r>
            <a:r>
              <a:rPr lang="zh-CN" altLang="en-US" sz="2000">
                <a:solidFill>
                  <a:schemeClr val="tx2"/>
                </a:solidFill>
              </a:rPr>
              <a:t>生成</a:t>
            </a:r>
            <a:r>
              <a:rPr lang="en-US" altLang="zh-CN" sz="2000">
                <a:solidFill>
                  <a:schemeClr val="tx2"/>
                </a:solidFill>
              </a:rPr>
              <a:t>Url</a:t>
            </a:r>
            <a:r>
              <a:rPr lang="zh-CN" altLang="zh-CN" sz="2000">
                <a:solidFill>
                  <a:schemeClr val="tx2"/>
                </a:solidFill>
              </a:rPr>
              <a:t>路径后测试</a:t>
            </a:r>
            <a:r>
              <a:rPr lang="en-US" altLang="zh-CN" sz="2000">
                <a:solidFill>
                  <a:schemeClr val="tx2"/>
                </a:solidFill>
              </a:rPr>
              <a:t>AssetBundle</a:t>
            </a:r>
            <a:r>
              <a:rPr lang="zh-CN" altLang="zh-CN" sz="2000">
                <a:solidFill>
                  <a:schemeClr val="tx2"/>
                </a:solidFill>
              </a:rPr>
              <a:t>下载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3: </a:t>
            </a:r>
            <a:r>
              <a:rPr lang="zh-CN" altLang="zh-CN" sz="2000">
                <a:solidFill>
                  <a:schemeClr val="tx2"/>
                </a:solidFill>
              </a:rPr>
              <a:t>课程以</a:t>
            </a:r>
            <a:r>
              <a:rPr lang="en-US" altLang="zh-CN" sz="2000">
                <a:solidFill>
                  <a:schemeClr val="tx2"/>
                </a:solidFill>
              </a:rPr>
              <a:t>node.js</a:t>
            </a:r>
            <a:r>
              <a:rPr lang="zh-CN" altLang="zh-CN" sz="2000">
                <a:solidFill>
                  <a:schemeClr val="tx2"/>
                </a:solidFill>
              </a:rPr>
              <a:t>的</a:t>
            </a:r>
            <a:r>
              <a:rPr lang="en-US" altLang="zh-CN" sz="2000">
                <a:solidFill>
                  <a:schemeClr val="tx2"/>
                </a:solidFill>
              </a:rPr>
              <a:t>express</a:t>
            </a:r>
            <a:r>
              <a:rPr lang="zh-CN" altLang="zh-CN" sz="2000">
                <a:solidFill>
                  <a:schemeClr val="tx2"/>
                </a:solidFill>
              </a:rPr>
              <a:t>框架搭建的</a:t>
            </a:r>
            <a:r>
              <a:rPr lang="en-US" altLang="zh-CN" sz="2000">
                <a:solidFill>
                  <a:schemeClr val="tx2"/>
                </a:solidFill>
              </a:rPr>
              <a:t>webserver</a:t>
            </a:r>
            <a:r>
              <a:rPr lang="zh-CN" altLang="zh-CN" sz="2000">
                <a:solidFill>
                  <a:schemeClr val="tx2"/>
                </a:solidFill>
              </a:rPr>
              <a:t>为例来进行部署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723517" y="64135"/>
            <a:ext cx="67437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AssetBundle</a:t>
            </a:r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下载</a:t>
            </a:r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</a:t>
            </a:r>
            <a:r>
              <a:rPr lang="zh-CN" altLang="zh-CN" sz="2000">
                <a:solidFill>
                  <a:schemeClr val="tx2"/>
                </a:solidFill>
              </a:rPr>
              <a:t>非缓冲下载</a:t>
            </a:r>
            <a:r>
              <a:rPr lang="en-US" altLang="zh-CN" sz="2000">
                <a:solidFill>
                  <a:schemeClr val="tx2"/>
                </a:solidFill>
              </a:rPr>
              <a:t>: </a:t>
            </a:r>
            <a:r>
              <a:rPr lang="zh-CN" altLang="zh-CN" sz="2000">
                <a:solidFill>
                  <a:schemeClr val="tx2"/>
                </a:solidFill>
              </a:rPr>
              <a:t>创建一个</a:t>
            </a:r>
            <a:r>
              <a:rPr lang="en-US" altLang="zh-CN" sz="2000">
                <a:solidFill>
                  <a:schemeClr val="tx2"/>
                </a:solidFill>
              </a:rPr>
              <a:t>WWW</a:t>
            </a:r>
            <a:r>
              <a:rPr lang="zh-CN" altLang="zh-CN" sz="2000">
                <a:solidFill>
                  <a:schemeClr val="tx2"/>
                </a:solidFill>
              </a:rPr>
              <a:t>的实例来下载</a:t>
            </a:r>
            <a:r>
              <a:rPr lang="en-US" altLang="zh-CN" sz="2000">
                <a:solidFill>
                  <a:schemeClr val="tx2"/>
                </a:solidFill>
              </a:rPr>
              <a:t>AssetBundle;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(1)</a:t>
            </a:r>
            <a:r>
              <a:rPr lang="zh-CN" altLang="en-US" sz="2000">
                <a:solidFill>
                  <a:schemeClr val="tx2"/>
                </a:solidFill>
              </a:rPr>
              <a:t>使用协程下载</a:t>
            </a:r>
            <a:r>
              <a:rPr lang="en-US" altLang="en-US" sz="2000">
                <a:solidFill>
                  <a:schemeClr val="tx2"/>
                </a:solidFill>
              </a:rPr>
              <a:t>AssetBundle,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 (2) </a:t>
            </a:r>
            <a:r>
              <a:rPr lang="zh-CN" altLang="en-US" sz="2000">
                <a:solidFill>
                  <a:schemeClr val="tx2"/>
                </a:solidFill>
              </a:rPr>
              <a:t>使用</a:t>
            </a:r>
            <a:r>
              <a:rPr lang="en-US" altLang="en-US" sz="2000">
                <a:solidFill>
                  <a:schemeClr val="tx2"/>
                </a:solidFill>
              </a:rPr>
              <a:t>WWW</a:t>
            </a:r>
            <a:r>
              <a:rPr lang="zh-CN" altLang="en-US" sz="2000">
                <a:solidFill>
                  <a:schemeClr val="tx2"/>
                </a:solidFill>
              </a:rPr>
              <a:t>的</a:t>
            </a:r>
            <a:r>
              <a:rPr lang="en-US" altLang="en-US" sz="2000">
                <a:solidFill>
                  <a:schemeClr val="tx2"/>
                </a:solidFill>
              </a:rPr>
              <a:t>URL</a:t>
            </a:r>
            <a:r>
              <a:rPr lang="zh-CN" altLang="en-US" sz="2000">
                <a:solidFill>
                  <a:schemeClr val="tx2"/>
                </a:solidFill>
              </a:rPr>
              <a:t>接口来下载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2: </a:t>
            </a:r>
            <a:r>
              <a:rPr lang="zh-CN" altLang="en-US" sz="2000">
                <a:solidFill>
                  <a:schemeClr val="tx2"/>
                </a:solidFill>
              </a:rPr>
              <a:t>缓冲下载</a:t>
            </a:r>
            <a:r>
              <a:rPr lang="en-US" altLang="en-US" sz="2000">
                <a:solidFill>
                  <a:schemeClr val="tx2"/>
                </a:solidFill>
              </a:rPr>
              <a:t>:</a:t>
            </a:r>
            <a:r>
              <a:rPr lang="zh-CN" altLang="en-US" sz="2000">
                <a:solidFill>
                  <a:schemeClr val="tx2"/>
                </a:solidFill>
              </a:rPr>
              <a:t>使用</a:t>
            </a:r>
            <a:r>
              <a:rPr lang="en-US" altLang="en-US" sz="2000">
                <a:solidFill>
                  <a:schemeClr val="tx2"/>
                </a:solidFill>
              </a:rPr>
              <a:t>WWW</a:t>
            </a:r>
            <a:r>
              <a:rPr lang="zh-CN" altLang="en-US" sz="2000">
                <a:solidFill>
                  <a:schemeClr val="tx2"/>
                </a:solidFill>
              </a:rPr>
              <a:t>类的</a:t>
            </a:r>
            <a:r>
              <a:rPr lang="en-US" altLang="en-US" sz="2000">
                <a:solidFill>
                  <a:schemeClr val="tx2"/>
                </a:solidFill>
              </a:rPr>
              <a:t>LoadFromCacheOrDownload</a:t>
            </a:r>
            <a:r>
              <a:rPr lang="zh-CN" altLang="en-US" sz="2000">
                <a:solidFill>
                  <a:schemeClr val="tx2"/>
                </a:solidFill>
              </a:rPr>
              <a:t>来实现下载</a:t>
            </a:r>
            <a:r>
              <a:rPr lang="en-US" altLang="zh-CN" sz="2000">
                <a:solidFill>
                  <a:schemeClr val="tx2"/>
                </a:solidFill>
              </a:rPr>
              <a:t>AssetBundle, </a:t>
            </a:r>
            <a:r>
              <a:rPr lang="zh-CN" altLang="zh-CN" sz="2000">
                <a:solidFill>
                  <a:schemeClr val="tx2"/>
                </a:solidFill>
              </a:rPr>
              <a:t>当再次下载的时候，只有当版本低或不存在的时候才下载</a:t>
            </a:r>
            <a:r>
              <a:rPr lang="en-US" altLang="zh-CN" sz="2000">
                <a:solidFill>
                  <a:schemeClr val="tx2"/>
                </a:solidFill>
              </a:rPr>
              <a:t>;web</a:t>
            </a:r>
            <a:r>
              <a:rPr lang="zh-CN" altLang="zh-CN" sz="2000">
                <a:solidFill>
                  <a:schemeClr val="tx2"/>
                </a:solidFill>
              </a:rPr>
              <a:t>平台缓冲的大小是</a:t>
            </a:r>
            <a:r>
              <a:rPr lang="en-US" altLang="zh-CN" sz="2000">
                <a:solidFill>
                  <a:schemeClr val="tx2"/>
                </a:solidFill>
              </a:rPr>
              <a:t>50M</a:t>
            </a:r>
            <a:r>
              <a:rPr lang="zh-CN" altLang="en-US" sz="2000">
                <a:solidFill>
                  <a:schemeClr val="tx2"/>
                </a:solidFill>
              </a:rPr>
              <a:t>， </a:t>
            </a:r>
            <a:r>
              <a:rPr lang="en-US" altLang="zh-CN" sz="2000">
                <a:solidFill>
                  <a:schemeClr val="tx2"/>
                </a:solidFill>
              </a:rPr>
              <a:t>IOS/android</a:t>
            </a:r>
            <a:r>
              <a:rPr lang="zh-CN" altLang="zh-CN" sz="2000">
                <a:solidFill>
                  <a:schemeClr val="tx2"/>
                </a:solidFill>
              </a:rPr>
              <a:t>缓冲的大小为</a:t>
            </a:r>
            <a:r>
              <a:rPr lang="en-US" altLang="zh-CN" sz="2000">
                <a:solidFill>
                  <a:schemeClr val="tx2"/>
                </a:solidFill>
              </a:rPr>
              <a:t>4GB;</a:t>
            </a:r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723517" y="64135"/>
            <a:ext cx="67437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AssetBundle</a:t>
            </a:r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加载</a:t>
            </a:r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1:AssetBundle.LoadAsset(</a:t>
            </a:r>
            <a:r>
              <a:rPr lang="zh-CN" altLang="zh-CN" sz="2000">
                <a:solidFill>
                  <a:schemeClr val="tx2"/>
                </a:solidFill>
              </a:rPr>
              <a:t>路径</a:t>
            </a:r>
            <a:r>
              <a:rPr lang="en-US" altLang="zh-CN" sz="2000">
                <a:solidFill>
                  <a:schemeClr val="tx2"/>
                </a:solidFill>
              </a:rPr>
              <a:t>); // </a:t>
            </a:r>
            <a:r>
              <a:rPr lang="zh-CN" altLang="en-US" sz="2000">
                <a:solidFill>
                  <a:schemeClr val="tx2"/>
                </a:solidFill>
              </a:rPr>
              <a:t>资源所在的路径名字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3: AssetBundle.LoadAllAsset()</a:t>
            </a:r>
            <a:r>
              <a:rPr lang="zh-CN" altLang="en-US" sz="2000">
                <a:solidFill>
                  <a:schemeClr val="tx2"/>
                </a:solidFill>
              </a:rPr>
              <a:t>加载所有的资源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endParaRPr lang="en-US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723517" y="64135"/>
            <a:ext cx="67437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AssetBundle</a:t>
            </a:r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卸载</a:t>
            </a:r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</a:t>
            </a:r>
            <a:r>
              <a:rPr lang="zh-CN" altLang="zh-CN" sz="2000">
                <a:solidFill>
                  <a:schemeClr val="tx2"/>
                </a:solidFill>
              </a:rPr>
              <a:t>卸载</a:t>
            </a:r>
            <a:endParaRPr lang="zh-CN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AssetBoundle.Unload(false);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AssetBoundle.Unload(true);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true: </a:t>
            </a:r>
            <a:r>
              <a:rPr lang="zh-CN" altLang="en-US" sz="2000">
                <a:solidFill>
                  <a:schemeClr val="tx2"/>
                </a:solidFill>
              </a:rPr>
              <a:t>卸载内存镜像以及</a:t>
            </a:r>
            <a:r>
              <a:rPr lang="en-US" altLang="en-US" sz="2000">
                <a:solidFill>
                  <a:schemeClr val="tx2"/>
                </a:solidFill>
              </a:rPr>
              <a:t>Asset</a:t>
            </a:r>
            <a:r>
              <a:rPr lang="zh-CN" altLang="en-US" sz="2000">
                <a:solidFill>
                  <a:schemeClr val="tx2"/>
                </a:solidFill>
              </a:rPr>
              <a:t>的内存实例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false: </a:t>
            </a:r>
            <a:r>
              <a:rPr lang="zh-CN" altLang="zh-CN" sz="2000">
                <a:solidFill>
                  <a:schemeClr val="tx2"/>
                </a:solidFill>
              </a:rPr>
              <a:t>卸载内存镜像不卸载</a:t>
            </a:r>
            <a:r>
              <a:rPr lang="en-US" altLang="zh-CN" sz="2000">
                <a:solidFill>
                  <a:schemeClr val="tx2"/>
                </a:solidFill>
              </a:rPr>
              <a:t>Asset</a:t>
            </a:r>
            <a:r>
              <a:rPr lang="zh-CN" altLang="zh-CN" sz="2000">
                <a:solidFill>
                  <a:schemeClr val="tx2"/>
                </a:solidFill>
              </a:rPr>
              <a:t>内存实例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</a:t>
            </a:r>
            <a:r>
              <a:rPr lang="zh-CN" altLang="zh-CN" sz="2000">
                <a:solidFill>
                  <a:schemeClr val="tx2"/>
                </a:solidFill>
              </a:rPr>
              <a:t>不能使用</a:t>
            </a:r>
            <a:r>
              <a:rPr lang="en-US" altLang="zh-CN" sz="2000">
                <a:solidFill>
                  <a:schemeClr val="tx2"/>
                </a:solidFill>
              </a:rPr>
              <a:t>WWW</a:t>
            </a:r>
            <a:r>
              <a:rPr lang="zh-CN" altLang="en-US" sz="2000">
                <a:solidFill>
                  <a:schemeClr val="tx2"/>
                </a:solidFill>
              </a:rPr>
              <a:t>对象去下载一个已经被加载进来的</a:t>
            </a:r>
            <a:r>
              <a:rPr lang="en-US" altLang="en-US" sz="2000">
                <a:solidFill>
                  <a:schemeClr val="tx2"/>
                </a:solidFill>
              </a:rPr>
              <a:t>AssetBundle;</a:t>
            </a:r>
            <a:endParaRPr lang="en-US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2007</Words>
  <Application>WPS 演示</Application>
  <PresentationFormat>宽屏</PresentationFormat>
  <Paragraphs>74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now</cp:lastModifiedBy>
  <cp:revision>3912</cp:revision>
  <dcterms:created xsi:type="dcterms:W3CDTF">2015-05-05T08:02:00Z</dcterms:created>
  <dcterms:modified xsi:type="dcterms:W3CDTF">2021-06-14T07:48:45Z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72EEB0593EF446EDBEEFE2F1D08831D9</vt:lpwstr>
  </property>
</Properties>
</file>