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4" r:id="rId3"/>
    <p:sldId id="319" r:id="rId4"/>
    <p:sldId id="315" r:id="rId5"/>
    <p:sldId id="325" r:id="rId6"/>
    <p:sldId id="333" r:id="rId7"/>
    <p:sldId id="33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85716" y="64135"/>
            <a:ext cx="201930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数组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5895" y="1252855"/>
            <a:ext cx="9806305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存放同样类型的一组数据</a:t>
            </a:r>
            <a:endParaRPr lang="zh-CN" altLang="en-US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可以使用名字</a:t>
            </a:r>
            <a:r>
              <a:rPr lang="en-US" altLang="zh-CN" sz="3200"/>
              <a:t>[</a:t>
            </a:r>
            <a:r>
              <a:rPr lang="zh-CN" altLang="en-US" sz="3200"/>
              <a:t>索引</a:t>
            </a:r>
            <a:r>
              <a:rPr lang="en-US" altLang="zh-CN" sz="3200"/>
              <a:t>]</a:t>
            </a:r>
            <a:r>
              <a:rPr lang="zh-CN" altLang="en-US" sz="3200"/>
              <a:t>访问</a:t>
            </a:r>
            <a:r>
              <a:rPr lang="en-US" altLang="zh-CN" sz="3200"/>
              <a:t>, </a:t>
            </a:r>
            <a:r>
              <a:rPr lang="zh-CN" altLang="en-US" sz="3200"/>
              <a:t>索引从</a:t>
            </a:r>
            <a:r>
              <a:rPr lang="en-US" altLang="zh-CN" sz="3200"/>
              <a:t>0</a:t>
            </a:r>
            <a:r>
              <a:rPr lang="zh-CN" altLang="en-US" sz="3200"/>
              <a:t>开始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new int[10];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数组的访问与遍历</a:t>
            </a:r>
            <a:endParaRPr lang="zh-CN" altLang="en-US" sz="3200"/>
          </a:p>
          <a:p>
            <a:pPr algn="l"/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931411" y="64135"/>
            <a:ext cx="232791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string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4850" y="1397000"/>
            <a:ext cx="1078103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(1):string.Format </a:t>
            </a:r>
            <a:r>
              <a:rPr lang="zh-CN" altLang="en-US" sz="3200"/>
              <a:t>格式化生成字符串</a:t>
            </a:r>
            <a:endParaRPr lang="zh-CN" altLang="en-US" sz="3200"/>
          </a:p>
          <a:p>
            <a:pPr algn="l"/>
            <a:r>
              <a:rPr lang="en-US" altLang="zh-CN" sz="3200"/>
              <a:t>(2): string</a:t>
            </a:r>
            <a:r>
              <a:rPr lang="zh-CN" altLang="en-US" sz="3200"/>
              <a:t>对象判断字符串是否相同 Equals</a:t>
            </a:r>
            <a:endParaRPr lang="zh-CN" altLang="en-US" sz="3200"/>
          </a:p>
          <a:p>
            <a:pPr algn="l"/>
            <a:r>
              <a:rPr lang="en-US" altLang="zh-CN" sz="3200"/>
              <a:t>(3):</a:t>
            </a:r>
            <a:r>
              <a:rPr lang="zh-CN" altLang="en-US" sz="3200"/>
              <a:t>变大写 ToUpper</a:t>
            </a:r>
            <a:r>
              <a:rPr lang="en-US" altLang="zh-CN" sz="3200"/>
              <a:t>, ToLower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989831" y="64135"/>
            <a:ext cx="221107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static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en-US" sz="3200"/>
              <a:t>static </a:t>
            </a:r>
            <a:r>
              <a:rPr lang="zh-CN" altLang="en-US" sz="3200"/>
              <a:t>类的静态方法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static </a:t>
            </a:r>
            <a:r>
              <a:rPr lang="zh-CN" altLang="en-US" sz="3200"/>
              <a:t>类的静态变量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06433" y="64135"/>
            <a:ext cx="577786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const readonly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85240" y="1407795"/>
            <a:ext cx="9380220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1:const </a:t>
            </a:r>
            <a:r>
              <a:rPr lang="zh-CN" altLang="en-US" sz="3200"/>
              <a:t>修饰的类的成员变量，在编译的时候确定的常量，运行的不可更改</a:t>
            </a:r>
            <a:endParaRPr lang="zh-CN" altLang="en-US" sz="3200"/>
          </a:p>
          <a:p>
            <a:r>
              <a:rPr lang="en-US" altLang="zh-CN" sz="3200"/>
              <a:t>2:readonly </a:t>
            </a:r>
            <a:r>
              <a:rPr lang="zh-CN" altLang="en-US" sz="3200"/>
              <a:t>实例化时确定的常量</a:t>
            </a:r>
            <a:r>
              <a:rPr lang="en-US" altLang="zh-CN" sz="3200"/>
              <a:t>,</a:t>
            </a:r>
            <a:r>
              <a:rPr lang="zh-CN" altLang="en-US" sz="3200"/>
              <a:t>可以在构造函数里面修改，后面就再也无法修改了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1765" y="1873250"/>
            <a:ext cx="9544685" cy="107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1: </a:t>
            </a:r>
            <a:r>
              <a:rPr lang="zh-CN" altLang="en-US" sz="3200"/>
              <a:t>泛型类</a:t>
            </a:r>
            <a:endParaRPr lang="zh-CN" altLang="en-US" sz="3200"/>
          </a:p>
          <a:p>
            <a:r>
              <a:rPr lang="en-US" altLang="zh-CN" sz="3200"/>
              <a:t>2: </a:t>
            </a:r>
            <a:r>
              <a:rPr lang="zh-CN" altLang="en-US" sz="3200"/>
              <a:t>泛型成员方法</a:t>
            </a:r>
            <a:endParaRPr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4167507" y="64135"/>
            <a:ext cx="385572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泛型编程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1765" y="1873250"/>
            <a:ext cx="9544685" cy="107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1: </a:t>
            </a:r>
            <a:r>
              <a:rPr lang="en-US" sz="3200"/>
              <a:t>namespace my_name {}</a:t>
            </a:r>
            <a:endParaRPr lang="en-US" sz="3200"/>
          </a:p>
          <a:p>
            <a:r>
              <a:rPr lang="en-US" sz="3200"/>
              <a:t>2: using namespace my_name;</a:t>
            </a:r>
            <a:endParaRPr lang="en-US" sz="3200"/>
          </a:p>
        </p:txBody>
      </p:sp>
      <p:sp>
        <p:nvSpPr>
          <p:cNvPr id="7" name="矩形 6"/>
          <p:cNvSpPr/>
          <p:nvPr/>
        </p:nvSpPr>
        <p:spPr>
          <a:xfrm>
            <a:off x="4167507" y="64135"/>
            <a:ext cx="385572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名字空间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WPS 演示</Application>
  <PresentationFormat>宽屏</PresentationFormat>
  <Paragraphs>48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828</cp:revision>
  <dcterms:created xsi:type="dcterms:W3CDTF">2015-05-05T08:02:00Z</dcterms:created>
  <dcterms:modified xsi:type="dcterms:W3CDTF">2021-06-13T14:36:59Z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D631F5F1DE8646FB94377FE37EF314B9</vt:lpwstr>
  </property>
</Properties>
</file>