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14" r:id="rId3"/>
    <p:sldId id="319" r:id="rId4"/>
    <p:sldId id="315" r:id="rId5"/>
    <p:sldId id="325" r:id="rId6"/>
    <p:sldId id="33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5085716" y="6413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多态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45895" y="1252855"/>
            <a:ext cx="9806305" cy="1071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一个函数的多种形态</a:t>
            </a:r>
            <a:r>
              <a:rPr lang="en-US" altLang="zh-CN" sz="3200"/>
              <a:t>,</a:t>
            </a:r>
            <a:r>
              <a:rPr lang="zh-CN" altLang="en-US" sz="3200"/>
              <a:t>函数名相同参数不一样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</a:t>
            </a:r>
            <a:r>
              <a:rPr lang="zh-CN" altLang="en-US" sz="3200"/>
              <a:t>实际上是两个函数，不纠结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67506" y="64135"/>
            <a:ext cx="385572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构造函数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4850" y="1385570"/>
            <a:ext cx="10781030" cy="2046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(1): </a:t>
            </a:r>
            <a:r>
              <a:rPr lang="zh-CN" altLang="en-US" sz="3200"/>
              <a:t>函数名称和类的名字一样的函数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(2): </a:t>
            </a:r>
            <a:r>
              <a:rPr lang="zh-CN" altLang="en-US" sz="3200"/>
              <a:t>构造函数可以有多个参数不一样的形态；</a:t>
            </a:r>
            <a:endParaRPr lang="zh-CN" altLang="en-US" sz="3200"/>
          </a:p>
          <a:p>
            <a:pPr algn="l"/>
            <a:r>
              <a:rPr lang="en-US" altLang="zh-CN" sz="3200"/>
              <a:t>(3): </a:t>
            </a:r>
            <a:r>
              <a:rPr lang="zh-CN" altLang="en-US" sz="3200"/>
              <a:t>继承自</a:t>
            </a:r>
            <a:r>
              <a:rPr lang="en-US" altLang="zh-CN" sz="3200"/>
              <a:t>MonoBehaviour</a:t>
            </a:r>
            <a:r>
              <a:rPr lang="zh-CN" altLang="en-US" sz="3200"/>
              <a:t>的对象不要去 重载它的构造函数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(4): new </a:t>
            </a:r>
            <a:r>
              <a:rPr lang="zh-CN" altLang="en-US" sz="3200"/>
              <a:t>构造函数</a:t>
            </a:r>
            <a:r>
              <a:rPr lang="en-US" altLang="zh-CN" sz="3200"/>
              <a:t>(</a:t>
            </a:r>
            <a:r>
              <a:rPr lang="zh-CN" altLang="en-US" sz="3200"/>
              <a:t>参数</a:t>
            </a:r>
            <a:r>
              <a:rPr lang="en-US" altLang="zh-CN" sz="3200"/>
              <a:t>, </a:t>
            </a:r>
            <a:r>
              <a:rPr lang="zh-CN" altLang="en-US" sz="3200"/>
              <a:t>参数</a:t>
            </a:r>
            <a:r>
              <a:rPr lang="en-US" altLang="zh-CN" sz="3200"/>
              <a:t>);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5085716" y="6413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继承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8675" y="1252855"/>
            <a:ext cx="1033272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冒号</a:t>
            </a:r>
            <a:r>
              <a:rPr lang="en-US" altLang="zh-CN" sz="3200"/>
              <a:t>: </a:t>
            </a:r>
            <a:r>
              <a:rPr lang="zh-CN" altLang="en-US" sz="3200"/>
              <a:t>基类名字</a:t>
            </a:r>
            <a:endParaRPr lang="zh-CN" altLang="en-US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子类 </a:t>
            </a:r>
            <a:r>
              <a:rPr lang="en-US" altLang="zh-CN" sz="3200"/>
              <a:t>-- </a:t>
            </a:r>
            <a:r>
              <a:rPr lang="zh-CN" altLang="en-US" sz="3200"/>
              <a:t>父类</a:t>
            </a:r>
            <a:endParaRPr lang="zh-CN" altLang="en-US" sz="3200"/>
          </a:p>
          <a:p>
            <a:pPr algn="l"/>
            <a:r>
              <a:rPr lang="en-US" altLang="zh-CN" sz="3200"/>
              <a:t>3: </a:t>
            </a:r>
            <a:r>
              <a:rPr lang="zh-CN" altLang="en-US" sz="3200"/>
              <a:t>派生类</a:t>
            </a:r>
            <a:r>
              <a:rPr lang="en-US" altLang="zh-CN" sz="3200"/>
              <a:t>--</a:t>
            </a:r>
            <a:r>
              <a:rPr lang="zh-CN" altLang="en-US" sz="3200"/>
              <a:t>基类</a:t>
            </a:r>
            <a:endParaRPr lang="zh-CN" altLang="en-US" sz="3200"/>
          </a:p>
          <a:p>
            <a:pPr algn="l"/>
            <a:r>
              <a:rPr lang="en-US" altLang="zh-CN" sz="3200"/>
              <a:t>4: </a:t>
            </a:r>
            <a:r>
              <a:rPr lang="zh-CN" altLang="en-US" sz="3200"/>
              <a:t>子类调用基类数据成员</a:t>
            </a:r>
            <a:r>
              <a:rPr lang="en-US" altLang="zh-CN" sz="3200"/>
              <a:t>;  public, protected</a:t>
            </a:r>
            <a:r>
              <a:rPr lang="zh-CN" altLang="en-US" sz="3200"/>
              <a:t>权限才可以</a:t>
            </a:r>
            <a:endParaRPr lang="zh-CN" altLang="en-US" sz="3200"/>
          </a:p>
          <a:p>
            <a:pPr algn="l"/>
            <a:r>
              <a:rPr lang="en-US" altLang="zh-CN" sz="3200"/>
              <a:t>5: </a:t>
            </a:r>
            <a:r>
              <a:rPr lang="zh-CN" altLang="en-US" sz="3200"/>
              <a:t>子类调用基类的成员函数</a:t>
            </a:r>
            <a:r>
              <a:rPr lang="en-US" altLang="zh-CN" sz="3200"/>
              <a:t>; </a:t>
            </a:r>
            <a:r>
              <a:rPr lang="en-US" altLang="zh-CN" sz="3200">
                <a:sym typeface="+mn-ea"/>
              </a:rPr>
              <a:t>public, protected</a:t>
            </a:r>
            <a:r>
              <a:rPr lang="zh-CN" altLang="en-US" sz="3200">
                <a:sym typeface="+mn-ea"/>
              </a:rPr>
              <a:t>权限才可以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5085716" y="6413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重载</a:t>
            </a:r>
            <a:endParaRPr lang="zh-CN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85240" y="1407795"/>
            <a:ext cx="9380220" cy="2046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1:</a:t>
            </a:r>
            <a:r>
              <a:rPr lang="zh-CN" altLang="en-US" sz="3200"/>
              <a:t>子类重新实现了基类有的方法</a:t>
            </a:r>
            <a:r>
              <a:rPr lang="en-US" altLang="zh-CN" sz="3200"/>
              <a:t>---&gt;</a:t>
            </a:r>
            <a:r>
              <a:rPr lang="zh-CN" altLang="en-US" sz="3200"/>
              <a:t>重载</a:t>
            </a:r>
            <a:endParaRPr lang="zh-CN" altLang="en-US" sz="3200"/>
          </a:p>
          <a:p>
            <a:r>
              <a:rPr lang="en-US" altLang="zh-CN" sz="3200"/>
              <a:t>2:</a:t>
            </a:r>
            <a:r>
              <a:rPr lang="zh-CN" altLang="en-US" sz="3200"/>
              <a:t>子类调用基类的同样名字的方法，调用的是子类自己的</a:t>
            </a:r>
            <a:endParaRPr lang="zh-CN" altLang="en-US" sz="3200"/>
          </a:p>
          <a:p>
            <a:r>
              <a:rPr lang="en-US" altLang="zh-CN" sz="3200"/>
              <a:t>3: base.</a:t>
            </a:r>
            <a:r>
              <a:rPr lang="zh-CN" altLang="en-US" sz="3200"/>
              <a:t>基类的方法名字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21765" y="1873250"/>
            <a:ext cx="9544685" cy="2046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1: 虚方法前不允许有static,abstract,或override修饰符</a:t>
            </a:r>
            <a:endParaRPr lang="en-US" altLang="zh-CN" sz="3200"/>
          </a:p>
          <a:p>
            <a:r>
              <a:rPr lang="en-US" altLang="zh-CN" sz="3200"/>
              <a:t>2: 虚方法不能是私有的，因此不能使用private修饰符</a:t>
            </a:r>
            <a:endParaRPr lang="en-US" altLang="zh-CN" sz="3200"/>
          </a:p>
          <a:p>
            <a:r>
              <a:rPr lang="en-US" altLang="zh-CN" sz="3200"/>
              <a:t>3: override </a:t>
            </a:r>
            <a:r>
              <a:rPr lang="zh-CN" altLang="en-US" sz="3200"/>
              <a:t>基类重写这个方法</a:t>
            </a:r>
            <a:endParaRPr lang="zh-CN" altLang="en-US" sz="3200"/>
          </a:p>
          <a:p>
            <a:r>
              <a:rPr lang="en-US" altLang="zh-CN" sz="3200"/>
              <a:t>4: </a:t>
            </a:r>
            <a:r>
              <a:rPr lang="zh-CN" altLang="en-US" sz="3200"/>
              <a:t>基类引用保存子类实例</a:t>
            </a:r>
            <a:r>
              <a:rPr lang="en-US" altLang="zh-CN" sz="3200"/>
              <a:t>;</a:t>
            </a:r>
            <a:endParaRPr lang="en-US" altLang="zh-CN" sz="3200"/>
          </a:p>
        </p:txBody>
      </p:sp>
      <p:sp>
        <p:nvSpPr>
          <p:cNvPr id="7" name="矩形 6"/>
          <p:cNvSpPr/>
          <p:nvPr/>
        </p:nvSpPr>
        <p:spPr>
          <a:xfrm>
            <a:off x="4626612" y="64135"/>
            <a:ext cx="293751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虚函数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WPS 演示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784</cp:revision>
  <dcterms:created xsi:type="dcterms:W3CDTF">2015-05-05T08:02:00Z</dcterms:created>
  <dcterms:modified xsi:type="dcterms:W3CDTF">2021-06-13T14:38:04Z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71501E40111846EFA3350801934D9AC6</vt:lpwstr>
  </property>
</Properties>
</file>