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39" r:id="rId3"/>
    <p:sldId id="337" r:id="rId4"/>
    <p:sldId id="33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17721" y="64135"/>
            <a:ext cx="295529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get, set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</a:t>
            </a:r>
            <a:r>
              <a:rPr lang="zh-CN" altLang="zh-CN" sz="3200"/>
              <a:t>成员变量</a:t>
            </a:r>
            <a:r>
              <a:rPr lang="en-US" altLang="zh-CN" sz="3200"/>
              <a:t>,</a:t>
            </a:r>
            <a:r>
              <a:rPr lang="zh-CN" altLang="en-US" sz="3200"/>
              <a:t>如果只读不能写怎么办？ </a:t>
            </a:r>
            <a:r>
              <a:rPr lang="en-US" altLang="zh-CN" sz="3200"/>
              <a:t>public</a:t>
            </a:r>
            <a:r>
              <a:rPr lang="zh-CN" altLang="en-US" sz="3200"/>
              <a:t>一公开，可读可写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给这个成员定义一个属性</a:t>
            </a:r>
            <a:r>
              <a:rPr lang="en-US" altLang="zh-CN" sz="3200"/>
              <a:t>, </a:t>
            </a:r>
            <a:r>
              <a:rPr lang="zh-CN" altLang="en-US" sz="3200"/>
              <a:t>属性 读</a:t>
            </a:r>
            <a:r>
              <a:rPr lang="en-US" altLang="zh-CN" sz="3200"/>
              <a:t>/</a:t>
            </a:r>
            <a:r>
              <a:rPr lang="zh-CN" altLang="en-US" sz="3200"/>
              <a:t>写访问器</a:t>
            </a:r>
            <a:endParaRPr lang="zh-CN" altLang="en-US" sz="3200"/>
          </a:p>
          <a:p>
            <a:pPr algn="l"/>
            <a:r>
              <a:rPr lang="en-US" altLang="zh-CN" sz="3200"/>
              <a:t>3: value </a:t>
            </a:r>
            <a:r>
              <a:rPr lang="zh-CN" altLang="en-US" sz="3200"/>
              <a:t>指的是别人在外部设置的值，在</a:t>
            </a:r>
            <a:r>
              <a:rPr lang="en-US" altLang="zh-CN" sz="3200"/>
              <a:t>set</a:t>
            </a:r>
            <a:r>
              <a:rPr lang="zh-CN" altLang="en-US" sz="3200"/>
              <a:t>里面使用</a:t>
            </a:r>
            <a:r>
              <a:rPr lang="en-US" altLang="zh-CN" sz="3200"/>
              <a:t>value</a:t>
            </a:r>
            <a:r>
              <a:rPr lang="zh-CN" altLang="en-US" sz="3200"/>
              <a:t>替代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get, set</a:t>
            </a:r>
            <a:r>
              <a:rPr lang="zh-CN" altLang="en-US" sz="3200"/>
              <a:t>也可以有权限修饰符号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910773" y="64135"/>
            <a:ext cx="236918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struct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4972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</a:t>
            </a:r>
            <a:r>
              <a:rPr lang="zh-CN" altLang="en-US" sz="3200"/>
              <a:t>传值和引用</a:t>
            </a:r>
            <a:r>
              <a:rPr lang="en-US" altLang="zh-CN" sz="3200"/>
              <a:t>; </a:t>
            </a:r>
            <a:r>
              <a:rPr lang="zh-CN" altLang="en-US" sz="3200"/>
              <a:t>基本数据类型为传值</a:t>
            </a:r>
            <a:r>
              <a:rPr lang="en-US" altLang="zh-CN" sz="3200"/>
              <a:t>,</a:t>
            </a:r>
            <a:r>
              <a:rPr lang="zh-CN" altLang="en-US" sz="3200"/>
              <a:t>复杂的类传引用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</a:t>
            </a:r>
            <a:r>
              <a:rPr lang="zh-CN" altLang="en-US" sz="3200"/>
              <a:t>不是基本数据类型，又希望方便的传值 </a:t>
            </a:r>
            <a:r>
              <a:rPr lang="en-US" altLang="zh-CN" sz="3200"/>
              <a:t>--- struct</a:t>
            </a:r>
            <a:endParaRPr lang="en-US" altLang="zh-CN" sz="3200"/>
          </a:p>
          <a:p>
            <a:pPr algn="l"/>
            <a:r>
              <a:rPr lang="en-US" altLang="zh-CN" sz="3200"/>
              <a:t>3: </a:t>
            </a:r>
            <a:r>
              <a:rPr lang="zh-CN" altLang="en-US" sz="3200"/>
              <a:t>结构体有数据成员</a:t>
            </a:r>
            <a:r>
              <a:rPr lang="en-US" altLang="zh-CN" sz="3200"/>
              <a:t>,</a:t>
            </a:r>
            <a:r>
              <a:rPr lang="zh-CN" altLang="en-US" sz="3200"/>
              <a:t>成员函数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</a:t>
            </a:r>
            <a:r>
              <a:rPr lang="zh-CN" altLang="en-US" sz="3200"/>
              <a:t>不能重载默认的构造函数</a:t>
            </a:r>
            <a:r>
              <a:rPr lang="en-US" altLang="zh-CN" sz="3200"/>
              <a:t>,</a:t>
            </a:r>
            <a:r>
              <a:rPr lang="zh-CN" altLang="en-US" sz="3200"/>
              <a:t>默认构造函数把所有的初始化为</a:t>
            </a:r>
            <a:r>
              <a:rPr lang="en-US" altLang="zh-CN" sz="3200"/>
              <a:t>0;</a:t>
            </a:r>
            <a:endParaRPr lang="en-US" altLang="zh-CN" sz="3200"/>
          </a:p>
          <a:p>
            <a:pPr algn="l"/>
            <a:r>
              <a:rPr lang="en-US" altLang="zh-CN" sz="3200"/>
              <a:t>5: </a:t>
            </a:r>
            <a:r>
              <a:rPr lang="zh-CN" altLang="en-US" sz="3200"/>
              <a:t>可以重载不同参数的构造函数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6: </a:t>
            </a:r>
            <a:r>
              <a:rPr lang="zh-CN" altLang="en-US" sz="3200"/>
              <a:t>结构体的变量定义在哪里，那么内存就分配在哪里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7: </a:t>
            </a:r>
            <a:r>
              <a:rPr lang="zh-CN" altLang="en-US" sz="3200"/>
              <a:t>结构体的</a:t>
            </a:r>
            <a:r>
              <a:rPr lang="en-US" altLang="zh-CN" sz="3200"/>
              <a:t>new </a:t>
            </a:r>
            <a:r>
              <a:rPr lang="zh-CN" altLang="en-US" sz="3200"/>
              <a:t>不额外的创建内存，使用</a:t>
            </a:r>
            <a:r>
              <a:rPr lang="en-US" altLang="zh-CN" sz="3200"/>
              <a:t>=</a:t>
            </a:r>
            <a:r>
              <a:rPr lang="zh-CN" altLang="en-US" sz="3200"/>
              <a:t>左边的内存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8: </a:t>
            </a:r>
            <a:r>
              <a:rPr lang="zh-CN" altLang="en-US" sz="3200"/>
              <a:t>结构体赋值和传参，内存都拷贝一份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9: </a:t>
            </a:r>
            <a:r>
              <a:rPr lang="zh-CN" altLang="en-US" sz="3200"/>
              <a:t>结构体参数传引用 </a:t>
            </a:r>
            <a:r>
              <a:rPr lang="en-US" altLang="zh-CN" sz="3200"/>
              <a:t>ref</a:t>
            </a:r>
            <a:r>
              <a:rPr lang="zh-CN" altLang="en-US" sz="3200"/>
              <a:t>修饰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557588" y="64135"/>
            <a:ext cx="507555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class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struct</a:t>
            </a:r>
            <a:endParaRPr lang="en-US" altLang="zh-CN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1:class实例的赋值，赋的是引用地址，struct实例的赋值，赋的是值</a:t>
            </a:r>
            <a:r>
              <a:rPr lang="zh-CN" altLang="en-US" sz="3200"/>
              <a:t>（内存的拷贝</a:t>
            </a:r>
            <a:r>
              <a:rPr lang="zh-CN" altLang="en-US" sz="3200"/>
              <a:t>）</a:t>
            </a:r>
            <a:endParaRPr lang="zh-CN" altLang="en-US" sz="3200"/>
          </a:p>
          <a:p>
            <a:pPr algn="l"/>
            <a:r>
              <a:rPr lang="en-US" altLang="zh-CN" sz="3200"/>
              <a:t>2:class作为参数类型传递，传递的是引用地址，struct作为参数类型传递，传递的是值,</a:t>
            </a:r>
            <a:r>
              <a:rPr lang="zh-CN" altLang="en-US" sz="3200"/>
              <a:t>除非你使用</a:t>
            </a:r>
            <a:r>
              <a:rPr lang="en-US" altLang="zh-CN" sz="3200"/>
              <a:t>ref;</a:t>
            </a:r>
            <a:endParaRPr lang="en-US" altLang="zh-CN" sz="3200"/>
          </a:p>
          <a:p>
            <a:pPr algn="l"/>
            <a:r>
              <a:rPr lang="en-US" altLang="zh-CN" sz="3200"/>
              <a:t>4: new </a:t>
            </a:r>
            <a:r>
              <a:rPr lang="zh-CN" altLang="en-US" sz="3200"/>
              <a:t>操作符</a:t>
            </a:r>
            <a:r>
              <a:rPr lang="en-US" altLang="zh-CN" sz="3200"/>
              <a:t>,class</a:t>
            </a:r>
            <a:r>
              <a:rPr lang="zh-CN" altLang="en-US" sz="3200"/>
              <a:t>是在堆上分内存配，而结构体是用变量的内存</a:t>
            </a:r>
            <a:r>
              <a:rPr lang="en-US" altLang="zh-CN" sz="3200"/>
              <a:t>,</a:t>
            </a:r>
            <a:r>
              <a:rPr lang="zh-CN" altLang="en-US" sz="3200"/>
              <a:t>结构体定义在哪里，内存就分配在哪里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890</cp:revision>
  <dcterms:created xsi:type="dcterms:W3CDTF">2015-05-05T08:02:00Z</dcterms:created>
  <dcterms:modified xsi:type="dcterms:W3CDTF">2021-06-13T14:35:39Z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D4E8DCA095794DD284F167DF91B7031F</vt:lpwstr>
  </property>
</Properties>
</file>