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66" r:id="rId3"/>
    <p:sldId id="365" r:id="rId4"/>
    <p:sldId id="372" r:id="rId5"/>
    <p:sldId id="36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047367" y="64135"/>
            <a:ext cx="609600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 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主要变量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02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mousePosition: </a:t>
            </a:r>
            <a:r>
              <a:rPr lang="zh-CN" altLang="en-US" sz="3200"/>
              <a:t>当前鼠标的像素坐标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2: anyKey/anyKeyDown: </a:t>
            </a:r>
            <a:r>
              <a:rPr lang="zh-CN" altLang="en-US" sz="3200"/>
              <a:t>当前是否有按键按住</a:t>
            </a:r>
            <a:r>
              <a:rPr lang="en-US" altLang="zh-CN" sz="3200"/>
              <a:t>;</a:t>
            </a:r>
            <a:r>
              <a:rPr lang="zh-CN" altLang="en-US" sz="3200"/>
              <a:t> </a:t>
            </a:r>
            <a:endParaRPr lang="zh-CN" altLang="en-US" sz="3200"/>
          </a:p>
          <a:p>
            <a:pPr algn="l"/>
            <a:r>
              <a:rPr lang="en-US" altLang="zh-CN" sz="3200"/>
              <a:t>3: inputString: </a:t>
            </a:r>
            <a:r>
              <a:rPr lang="zh-CN" altLang="en-US" sz="3200"/>
              <a:t>本次</a:t>
            </a:r>
            <a:r>
              <a:rPr lang="en-US" altLang="zh-CN" sz="3200"/>
              <a:t>update</a:t>
            </a:r>
            <a:r>
              <a:rPr lang="zh-CN" altLang="en-US" sz="3200"/>
              <a:t>时间间隔内输入的字符串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acceleration: </a:t>
            </a:r>
            <a:r>
              <a:rPr lang="zh-CN" altLang="en-US" sz="3200"/>
              <a:t>重力加速度传感器的值</a:t>
            </a:r>
            <a:r>
              <a:rPr lang="en-US" altLang="zh-CN" sz="3200"/>
              <a:t>,</a:t>
            </a:r>
            <a:r>
              <a:rPr lang="zh-CN" altLang="en-US" sz="3200"/>
              <a:t>加速度的方向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5: touches: </a:t>
            </a:r>
            <a:r>
              <a:rPr lang="zh-CN" altLang="en-US" sz="3200"/>
              <a:t>返回当前所有触摸对象的列表</a:t>
            </a:r>
            <a:r>
              <a:rPr lang="en-US" altLang="zh-CN" sz="3200"/>
              <a:t>Touch[],</a:t>
            </a:r>
            <a:r>
              <a:rPr lang="zh-CN" altLang="en-US" sz="3200"/>
              <a:t>触摸屏可以支持多根手指轨迹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150872" y="64135"/>
            <a:ext cx="588899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主要方法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15975" y="1262380"/>
            <a:ext cx="10332720" cy="3997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 GetAxis/GetAxisRaw: </a:t>
            </a:r>
            <a:r>
              <a:rPr lang="zh-CN" altLang="en-US" sz="3200"/>
              <a:t>返回表示虚拟轴的值</a:t>
            </a:r>
            <a:r>
              <a:rPr lang="en-US" altLang="zh-CN" sz="3200"/>
              <a:t>:</a:t>
            </a:r>
            <a:endParaRPr lang="en-US" altLang="zh-CN" sz="3200"/>
          </a:p>
          <a:p>
            <a:pPr algn="l"/>
            <a:r>
              <a:rPr lang="en-US" altLang="zh-CN" sz="3200"/>
              <a:t>2: GetButton/GetButtonDown/GetButtonUp </a:t>
            </a:r>
            <a:r>
              <a:rPr lang="zh-CN" altLang="en-US" sz="3200"/>
              <a:t>虚拟按钮</a:t>
            </a:r>
            <a:endParaRPr lang="zh-CN" altLang="en-US" sz="3200"/>
          </a:p>
          <a:p>
            <a:pPr algn="l"/>
            <a:r>
              <a:rPr lang="en-US" altLang="zh-CN" sz="3200"/>
              <a:t>3: GetKey/GetKeyDown/GetKeyUp </a:t>
            </a:r>
            <a:r>
              <a:rPr lang="zh-CN" altLang="en-US" sz="3200"/>
              <a:t>按下制定按钮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GetMouseButton </a:t>
            </a:r>
            <a:endParaRPr lang="en-US" altLang="zh-CN" sz="3200"/>
          </a:p>
          <a:p>
            <a:pPr algn="l"/>
            <a:r>
              <a:rPr lang="en-US" altLang="zh-CN" sz="3200"/>
              <a:t>     GetMouseButtonDwon </a:t>
            </a:r>
            <a:endParaRPr lang="en-US" altLang="zh-CN" sz="3200"/>
          </a:p>
          <a:p>
            <a:pPr algn="l"/>
            <a:r>
              <a:rPr lang="en-US" altLang="zh-CN" sz="3200"/>
              <a:t>     GetMouseButtonUp</a:t>
            </a:r>
            <a:endParaRPr lang="en-US" altLang="zh-CN" sz="3200"/>
          </a:p>
          <a:p>
            <a:pPr algn="l"/>
            <a:r>
              <a:rPr lang="en-US" altLang="zh-CN" sz="3200"/>
              <a:t>5: GetTouch(index) </a:t>
            </a:r>
            <a:r>
              <a:rPr lang="zh-CN" altLang="en-US" sz="3200"/>
              <a:t>返回当前触控</a:t>
            </a:r>
            <a:r>
              <a:rPr lang="en-US" altLang="zh-CN" sz="3200"/>
              <a:t>Touch</a:t>
            </a:r>
            <a:r>
              <a:rPr lang="zh-CN" altLang="en-US" sz="3200"/>
              <a:t>对象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6: </a:t>
            </a:r>
            <a:r>
              <a:rPr lang="zh-CN" altLang="en-US" sz="3200"/>
              <a:t>打开</a:t>
            </a:r>
            <a:r>
              <a:rPr lang="en-US" altLang="zh-CN" sz="3200"/>
              <a:t>InputManager: </a:t>
            </a:r>
            <a:r>
              <a:rPr lang="zh-CN" altLang="en-US" sz="3200"/>
              <a:t>配置虚拟轴</a:t>
            </a:r>
            <a:r>
              <a:rPr lang="en-US" altLang="zh-CN" sz="3200"/>
              <a:t>;</a:t>
            </a:r>
            <a:endParaRPr lang="en-US" altLang="zh-CN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264412" y="64135"/>
            <a:ext cx="766191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Input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Manager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参数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8345" y="1262380"/>
            <a:ext cx="10332720" cy="420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1: Name: </a:t>
            </a:r>
            <a:r>
              <a:rPr lang="zh-CN" altLang="en-US"/>
              <a:t>轴的名字</a:t>
            </a:r>
            <a:r>
              <a:rPr lang="en-US" altLang="zh-CN"/>
              <a:t>;</a:t>
            </a:r>
            <a:endParaRPr lang="en-US" altLang="zh-CN"/>
          </a:p>
          <a:p>
            <a:pPr algn="l"/>
            <a:r>
              <a:rPr lang="en-US" altLang="zh-CN"/>
              <a:t>2: Descriptive: </a:t>
            </a:r>
            <a:r>
              <a:rPr lang="zh-CN" altLang="en-US"/>
              <a:t>正向方向描述</a:t>
            </a:r>
            <a:r>
              <a:rPr lang="en-US" altLang="zh-CN"/>
              <a:t>;</a:t>
            </a:r>
            <a:endParaRPr lang="en-US" altLang="zh-CN"/>
          </a:p>
          <a:p>
            <a:pPr algn="l"/>
            <a:r>
              <a:rPr lang="en-US" altLang="zh-CN"/>
              <a:t>3:  Button:</a:t>
            </a:r>
            <a:r>
              <a:rPr lang="zh-CN" altLang="en-US"/>
              <a:t>正向反向按钮和附加按钮</a:t>
            </a:r>
            <a:r>
              <a:rPr lang="en-US" altLang="zh-CN"/>
              <a:t>;</a:t>
            </a:r>
            <a:endParaRPr lang="en-US" altLang="zh-CN"/>
          </a:p>
          <a:p>
            <a:pPr algn="l"/>
            <a:r>
              <a:rPr lang="en-US" altLang="zh-CN"/>
              <a:t>4: Gravity:</a:t>
            </a:r>
            <a:r>
              <a:rPr lang="zh-CN" altLang="en-US"/>
              <a:t>复位的速度，用于按键和鼠标；</a:t>
            </a:r>
            <a:endParaRPr lang="zh-CN" altLang="en-US"/>
          </a:p>
          <a:p>
            <a:pPr algn="l"/>
            <a:r>
              <a:rPr lang="en-US" altLang="zh-CN"/>
              <a:t>5: Dead: 小于该值的输入值, 都会被视为0，用于摇杆。</a:t>
            </a:r>
            <a:endParaRPr lang="en-US" altLang="zh-CN"/>
          </a:p>
          <a:p>
            <a:pPr algn="l"/>
            <a:r>
              <a:rPr lang="en-US" altLang="zh-CN"/>
              <a:t>6: Sensitivity(</a:t>
            </a:r>
            <a:r>
              <a:rPr lang="zh-CN" altLang="zh-CN"/>
              <a:t>灵敏度</a:t>
            </a:r>
            <a:r>
              <a:rPr lang="en-US" altLang="zh-CN"/>
              <a:t>): 对于键盘输入，该值越大则响应时间越快，该值越小则越平滑。对于鼠标输入，设置该值会对鼠标的实际移动距离按比例缩放</a:t>
            </a:r>
            <a:endParaRPr lang="en-US" altLang="zh-CN"/>
          </a:p>
          <a:p>
            <a:pPr algn="l"/>
            <a:r>
              <a:rPr lang="en-US" altLang="zh-CN"/>
              <a:t>7: Snap对齐: 如果启用该设置，当轴收到反向的输入信号时，轴的数值会立即置为0，仅用于键/鼠标 输入。 </a:t>
            </a:r>
            <a:endParaRPr lang="en-US" altLang="zh-CN"/>
          </a:p>
          <a:p>
            <a:pPr algn="l"/>
            <a:r>
              <a:rPr lang="en-US" altLang="zh-CN"/>
              <a:t>8:Invert 反转: 启用该参数可以让正向按钮发送负值，反向按钮发送正值。</a:t>
            </a:r>
            <a:endParaRPr lang="en-US" altLang="zh-CN"/>
          </a:p>
          <a:p>
            <a:pPr algn="l"/>
            <a:r>
              <a:rPr lang="en-US" altLang="zh-CN"/>
              <a:t>9:Type 类型: 所有的按钮输入都应设置为 键/鼠标 (Key / Mouse) 类型，对于鼠标移动和滚轮应设为 鼠标移动(Mouse Movement)。摇杆设为摇杆轴 (Joystick Axis)，用户移动窗口设为窗口移动 （Window Movement）。 </a:t>
            </a:r>
            <a:endParaRPr lang="en-US" altLang="zh-CN"/>
          </a:p>
          <a:p>
            <a:pPr algn="l"/>
            <a:r>
              <a:rPr lang="en-US" altLang="zh-CN"/>
              <a:t>10:Axis 轴: 设备的输入轴（摇杆，鼠标，手柄等） </a:t>
            </a:r>
            <a:endParaRPr lang="en-US" altLang="zh-CN"/>
          </a:p>
          <a:p>
            <a:pPr algn="l"/>
            <a:r>
              <a:rPr lang="en-US" altLang="zh-CN"/>
              <a:t>11:Joy Num 摇杆编号: 设置使用哪个摇杆。默认是接收所有摇杆的输入。仅用于输入轴和非按键。  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970974" y="64135"/>
            <a:ext cx="4248785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Touch</a:t>
            </a:r>
            <a:r>
              <a:rPr lang="zh-CN" altLang="en-US" sz="7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对象</a:t>
            </a:r>
            <a:endParaRPr lang="zh-CN" altLang="en-US" sz="72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0675" y="1157605"/>
            <a:ext cx="10332720" cy="4972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/>
              <a:t>1:fingerID; </a:t>
            </a:r>
            <a:r>
              <a:rPr lang="zh-CN" altLang="en-US" sz="3200"/>
              <a:t>手指</a:t>
            </a:r>
            <a:r>
              <a:rPr lang="en-US" altLang="zh-CN" sz="3200"/>
              <a:t>ID</a:t>
            </a:r>
            <a:endParaRPr lang="en-US" altLang="zh-CN" sz="3200"/>
          </a:p>
          <a:p>
            <a:pPr algn="l"/>
            <a:r>
              <a:rPr lang="en-US" altLang="zh-CN" sz="3200"/>
              <a:t>2: position</a:t>
            </a:r>
            <a:r>
              <a:rPr lang="zh-CN" altLang="en-US" sz="3200"/>
              <a:t>  手指位置</a:t>
            </a:r>
            <a:endParaRPr lang="zh-CN" altLang="en-US" sz="3200"/>
          </a:p>
          <a:p>
            <a:pPr algn="l"/>
            <a:r>
              <a:rPr lang="en-US" altLang="zh-CN" sz="3200"/>
              <a:t>3: deltaPosition </a:t>
            </a:r>
            <a:r>
              <a:rPr lang="zh-CN" altLang="en-US" sz="3200"/>
              <a:t>距离上一次的偏移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4: phase: </a:t>
            </a:r>
            <a:r>
              <a:rPr lang="zh-CN" altLang="en-US" sz="3200"/>
              <a:t>触摸相位</a:t>
            </a:r>
            <a:r>
              <a:rPr lang="en-US" altLang="zh-CN" sz="3200"/>
              <a:t>TouchPhase.Began Moved, cancel, ended;</a:t>
            </a:r>
            <a:endParaRPr lang="en-US" altLang="zh-CN" sz="3200"/>
          </a:p>
          <a:p>
            <a:pPr algn="l"/>
            <a:r>
              <a:rPr lang="en-US" altLang="zh-CN" sz="3200"/>
              <a:t>5: Touch</a:t>
            </a:r>
            <a:r>
              <a:rPr lang="zh-CN" altLang="en-US" sz="3200"/>
              <a:t>事件同时会触发 </a:t>
            </a:r>
            <a:r>
              <a:rPr lang="en-US" altLang="zh-CN" sz="3200"/>
              <a:t>GetMouseButton(0)</a:t>
            </a:r>
            <a:r>
              <a:rPr lang="zh-CN" altLang="en-US" sz="3200"/>
              <a:t>事件</a:t>
            </a:r>
            <a:r>
              <a:rPr lang="en-US" altLang="zh-CN" sz="3200"/>
              <a:t>,</a:t>
            </a:r>
            <a:r>
              <a:rPr lang="zh-CN" altLang="en-US" sz="3200"/>
              <a:t>能够使用</a:t>
            </a:r>
            <a:endParaRPr lang="zh-CN" altLang="en-US" sz="3200"/>
          </a:p>
          <a:p>
            <a:pPr algn="l"/>
            <a:r>
              <a:rPr lang="zh-CN" altLang="en-US" sz="3200"/>
              <a:t>Input.GetAxis("Mouse X</a:t>
            </a:r>
            <a:r>
              <a:rPr lang="en-US" altLang="zh-CN" sz="3200"/>
              <a:t>/Y</a:t>
            </a:r>
            <a:r>
              <a:rPr lang="zh-CN" altLang="en-US" sz="3200"/>
              <a:t>")获取触摸偏移位置</a:t>
            </a:r>
            <a:r>
              <a:rPr lang="en-US" altLang="zh-CN" sz="3200"/>
              <a:t>;</a:t>
            </a:r>
            <a:endParaRPr lang="en-US" altLang="zh-CN" sz="3200"/>
          </a:p>
          <a:p>
            <a:pPr algn="l"/>
            <a:r>
              <a:rPr lang="en-US" altLang="zh-CN" sz="3200"/>
              <a:t>6: </a:t>
            </a:r>
            <a:r>
              <a:rPr lang="zh-CN" altLang="en-US" sz="3200"/>
              <a:t>到底用</a:t>
            </a:r>
            <a:r>
              <a:rPr lang="en-US" altLang="zh-CN" sz="3200"/>
              <a:t>Touch</a:t>
            </a:r>
            <a:r>
              <a:rPr lang="zh-CN" altLang="en-US" sz="3200"/>
              <a:t>还是用</a:t>
            </a:r>
            <a:r>
              <a:rPr lang="en-US" altLang="zh-CN" sz="3200"/>
              <a:t>Mouse,</a:t>
            </a:r>
            <a:r>
              <a:rPr lang="zh-CN" altLang="en-US" sz="3200"/>
              <a:t>如果对触摸的准确性要求不高，可以使用</a:t>
            </a:r>
            <a:r>
              <a:rPr lang="en-US" altLang="zh-CN" sz="3200"/>
              <a:t>Mouse,</a:t>
            </a:r>
            <a:r>
              <a:rPr lang="zh-CN" altLang="en-US" sz="3200"/>
              <a:t>否则还是区别对待，使用</a:t>
            </a:r>
            <a:r>
              <a:rPr lang="en-US" altLang="zh-CN" sz="3200"/>
              <a:t>Touch</a:t>
            </a:r>
            <a:r>
              <a:rPr lang="zh-CN" altLang="en-US" sz="3200"/>
              <a:t>，如果要多点触控，那么自己判断，直接自己使用</a:t>
            </a:r>
            <a:r>
              <a:rPr lang="en-US" altLang="zh-CN" sz="3200"/>
              <a:t>Touch</a:t>
            </a:r>
            <a:endParaRPr lang="en-US" altLang="zh-CN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演示</Application>
  <PresentationFormat>宽屏</PresentationFormat>
  <Paragraphs>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1554</cp:revision>
  <dcterms:created xsi:type="dcterms:W3CDTF">2015-05-05T08:02:00Z</dcterms:created>
  <dcterms:modified xsi:type="dcterms:W3CDTF">2021-06-13T15:20:39Z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A85FE585AEB140ACA37193BB141A330D</vt:lpwstr>
  </property>
</Properties>
</file>