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9" r:id="rId3"/>
    <p:sldId id="314" r:id="rId4"/>
    <p:sldId id="315" r:id="rId5"/>
    <p:sldId id="33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474913" y="64135"/>
            <a:ext cx="724090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MonoBehaviour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transform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5485" y="2649220"/>
            <a:ext cx="1078103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(1):</a:t>
            </a:r>
            <a:r>
              <a:rPr lang="zh-CN" altLang="en-US" sz="3200"/>
              <a:t>每一个</a:t>
            </a:r>
            <a:r>
              <a:rPr lang="en-US" altLang="zh-CN" sz="3200"/>
              <a:t>MonoBehaviour</a:t>
            </a:r>
            <a:r>
              <a:rPr lang="zh-CN" altLang="en-US" sz="3200"/>
              <a:t>都有一个成员指向当前这个节点</a:t>
            </a:r>
            <a:r>
              <a:rPr lang="en-US" altLang="zh-CN" sz="3200"/>
              <a:t>transform</a:t>
            </a:r>
            <a:r>
              <a:rPr lang="zh-CN" altLang="en-US" sz="3200"/>
              <a:t>组件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(2):</a:t>
            </a:r>
            <a:r>
              <a:rPr lang="zh-CN" altLang="en-US" sz="3200"/>
              <a:t>每一个</a:t>
            </a:r>
            <a:r>
              <a:rPr lang="en-US" altLang="zh-CN" sz="3200"/>
              <a:t>MonoBehaviour</a:t>
            </a:r>
            <a:r>
              <a:rPr lang="zh-CN" altLang="en-US" sz="3200"/>
              <a:t>都有一个成员</a:t>
            </a:r>
            <a:r>
              <a:rPr lang="en-US" altLang="zh-CN" sz="3200"/>
              <a:t>gameObject</a:t>
            </a:r>
            <a:r>
              <a:rPr lang="zh-CN" altLang="en-US" sz="3200"/>
              <a:t>指向组件实例所挂载的节点对象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(3)</a:t>
            </a:r>
            <a:r>
              <a:rPr lang="zh-CN" altLang="en-US" sz="3200"/>
              <a:t>获取</a:t>
            </a:r>
            <a:r>
              <a:rPr lang="en-US" altLang="zh-CN" sz="3200"/>
              <a:t>gameObject</a:t>
            </a:r>
            <a:r>
              <a:rPr lang="zh-CN" altLang="en-US" sz="3200"/>
              <a:t>的名字 </a:t>
            </a:r>
            <a:endParaRPr lang="zh-CN" altLang="en-US" sz="3200"/>
          </a:p>
          <a:p>
            <a:pPr algn="l"/>
            <a:r>
              <a:rPr lang="en-US" altLang="zh-CN" sz="3200"/>
              <a:t>(4)gameObject</a:t>
            </a:r>
            <a:r>
              <a:rPr lang="zh-CN" altLang="en-US" sz="3200"/>
              <a:t>可见性activeSelf</a:t>
            </a:r>
            <a:r>
              <a:rPr lang="en-US" altLang="zh-CN" sz="3200"/>
              <a:t>, activeInHierarchy, SetActive;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648393" y="64135"/>
            <a:ext cx="489394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场景树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9300" y="1252855"/>
            <a:ext cx="1050290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游戏的场景是一个树形管理结构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en-US" sz="3200"/>
              <a:t>每个节点必有一个</a:t>
            </a:r>
            <a:r>
              <a:rPr lang="en-US" altLang="zh-CN" sz="3200"/>
              <a:t>transform</a:t>
            </a:r>
            <a:r>
              <a:rPr lang="zh-CN" altLang="en-US" sz="3200"/>
              <a:t>组件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transform</a:t>
            </a:r>
            <a:r>
              <a:rPr lang="zh-CN" altLang="en-US" sz="3200"/>
              <a:t>组件所构建的场景树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绝对坐标系与相对坐标系</a:t>
            </a:r>
            <a:r>
              <a:rPr lang="en-US" altLang="zh-CN" sz="3200"/>
              <a:t>;</a:t>
            </a:r>
            <a:r>
              <a:rPr lang="zh-CN" altLang="en-US" sz="3200"/>
              <a:t> </a:t>
            </a:r>
            <a:endParaRPr lang="zh-CN" altLang="en-US" sz="3200"/>
          </a:p>
          <a:p>
            <a:pPr algn="l"/>
            <a:r>
              <a:rPr lang="en-US" altLang="zh-CN" sz="3200"/>
              <a:t>5: </a:t>
            </a:r>
            <a:r>
              <a:rPr lang="zh-CN" altLang="en-US" sz="3200"/>
              <a:t>距离上一次刷新的时间</a:t>
            </a:r>
            <a:r>
              <a:rPr lang="en-US" altLang="zh-CN" sz="3200"/>
              <a:t>Time.deltaTime/fixedDeltaTime;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90191" y="64135"/>
            <a:ext cx="661035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场景树节点查找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全局查找</a:t>
            </a:r>
            <a:r>
              <a:rPr lang="en-US" altLang="zh-CN" sz="3200"/>
              <a:t>: Find(“</a:t>
            </a:r>
            <a:r>
              <a:rPr lang="zh-CN" altLang="en-US" sz="3200"/>
              <a:t>节点路径</a:t>
            </a:r>
            <a:r>
              <a:rPr lang="en-US" altLang="zh-CN" sz="3200"/>
              <a:t>”);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全局查找</a:t>
            </a:r>
            <a:r>
              <a:rPr lang="en-US" altLang="zh-CN" sz="3200"/>
              <a:t>: FindWithTag(tag</a:t>
            </a:r>
            <a:r>
              <a:rPr lang="zh-CN" altLang="en-US" sz="3200"/>
              <a:t>名称</a:t>
            </a:r>
            <a:r>
              <a:rPr lang="en-US" altLang="zh-CN" sz="3200"/>
              <a:t>);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节点子树查找</a:t>
            </a:r>
            <a:r>
              <a:rPr lang="en-US" altLang="zh-CN" sz="3200"/>
              <a:t>: transform.Find();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查找节点下的孩子 </a:t>
            </a:r>
            <a:r>
              <a:rPr lang="en-US" altLang="zh-CN" sz="3200"/>
              <a:t>transform.findChild();</a:t>
            </a:r>
            <a:endParaRPr lang="en-US" altLang="zh-CN" sz="3200"/>
          </a:p>
          <a:p>
            <a:pPr algn="l"/>
            <a:r>
              <a:rPr lang="en-US" altLang="zh-CN" sz="3200"/>
              <a:t>5: </a:t>
            </a:r>
            <a:r>
              <a:rPr lang="zh-CN" altLang="zh-CN" sz="3200"/>
              <a:t>获取节点下的第几个孩子</a:t>
            </a:r>
            <a:r>
              <a:rPr lang="en-US" altLang="zh-CN" sz="3200"/>
              <a:t>transfrom.GetChild();</a:t>
            </a:r>
            <a:endParaRPr lang="en-US" altLang="zh-CN" sz="3200"/>
          </a:p>
          <a:p>
            <a:pPr algn="l"/>
            <a:r>
              <a:rPr lang="en-US" altLang="zh-CN" sz="3200"/>
              <a:t>6: </a:t>
            </a:r>
            <a:r>
              <a:rPr lang="zh-CN" altLang="en-US" sz="3200"/>
              <a:t>全局查找FindGameObjectsWithTag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446656" y="64135"/>
            <a:ext cx="729742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transtion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成员变量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parent </a:t>
            </a:r>
            <a:r>
              <a:rPr lang="zh-CN" altLang="en-US" sz="3200"/>
              <a:t>父亲</a:t>
            </a:r>
            <a:r>
              <a:rPr lang="en-US" altLang="zh-CN" sz="3200"/>
              <a:t>transform;</a:t>
            </a:r>
            <a:endParaRPr lang="en-US" altLang="zh-CN" sz="3200"/>
          </a:p>
          <a:p>
            <a:pPr algn="l"/>
            <a:r>
              <a:rPr lang="en-US" altLang="zh-CN" sz="3200">
                <a:sym typeface="+mn-ea"/>
              </a:rPr>
              <a:t>2: childCount;</a:t>
            </a:r>
            <a:endParaRPr lang="en-US" altLang="zh-CN" sz="3200"/>
          </a:p>
          <a:p>
            <a:pPr algn="l"/>
            <a:r>
              <a:rPr lang="en-US" altLang="zh-CN" sz="3200"/>
              <a:t>3: position</a:t>
            </a:r>
            <a:r>
              <a:rPr lang="en-US" sz="3200"/>
              <a:t>, localPosition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/>
              <a:t>4: forward(</a:t>
            </a:r>
            <a:r>
              <a:rPr lang="zh-CN" altLang="en-US" sz="3200"/>
              <a:t>正前</a:t>
            </a:r>
            <a:r>
              <a:rPr lang="en-US" altLang="zh-CN" sz="3200"/>
              <a:t>), up(</a:t>
            </a:r>
            <a:r>
              <a:rPr lang="zh-CN" altLang="en-US" sz="3200"/>
              <a:t>正</a:t>
            </a:r>
            <a:r>
              <a:rPr lang="en-US" altLang="zh-CN" sz="3200"/>
              <a:t>y</a:t>
            </a:r>
            <a:r>
              <a:rPr lang="en-US" altLang="zh-CN" sz="3200"/>
              <a:t>), right (</a:t>
            </a:r>
            <a:r>
              <a:rPr lang="zh-CN" altLang="en-US" sz="3200"/>
              <a:t>正</a:t>
            </a:r>
            <a:r>
              <a:rPr lang="en-US" altLang="zh-CN" sz="3200"/>
              <a:t>x);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WPS 演示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932</cp:revision>
  <dcterms:created xsi:type="dcterms:W3CDTF">2015-05-05T08:02:00Z</dcterms:created>
  <dcterms:modified xsi:type="dcterms:W3CDTF">2021-06-13T14:40:00Z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2E299966970142C6942CB7F0688AE08B</vt:lpwstr>
  </property>
</Properties>
</file>