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5" r:id="rId3"/>
    <p:sldId id="319" r:id="rId4"/>
    <p:sldId id="341" r:id="rId5"/>
    <p:sldId id="33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253173" y="64135"/>
            <a:ext cx="968438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transform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其它方法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成员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Rotate(</a:t>
            </a:r>
            <a:r>
              <a:rPr lang="zh-CN" altLang="en-US" sz="3200"/>
              <a:t>欧拉角</a:t>
            </a:r>
            <a:r>
              <a:rPr lang="en-US" altLang="zh-CN" sz="3200"/>
              <a:t>, </a:t>
            </a:r>
            <a:r>
              <a:rPr lang="zh-CN" altLang="en-US" sz="3200"/>
              <a:t>空间</a:t>
            </a:r>
            <a:r>
              <a:rPr lang="en-US" altLang="zh-CN" sz="3200"/>
              <a:t>);</a:t>
            </a:r>
            <a:endParaRPr lang="en-US" altLang="zh-CN" sz="3200"/>
          </a:p>
          <a:p>
            <a:pPr algn="l"/>
            <a:r>
              <a:rPr lang="en-US" altLang="zh-CN" sz="3200"/>
              <a:t>2: Rotate(</a:t>
            </a:r>
            <a:r>
              <a:rPr lang="zh-CN" altLang="en-US" sz="3200"/>
              <a:t>方向，角度</a:t>
            </a:r>
            <a:r>
              <a:rPr lang="en-US" altLang="zh-CN" sz="3200"/>
              <a:t>); </a:t>
            </a:r>
            <a:endParaRPr lang="en-US" altLang="zh-CN" sz="3200"/>
          </a:p>
          <a:p>
            <a:pPr algn="l"/>
            <a:r>
              <a:rPr lang="en-US" altLang="zh-CN" sz="3200"/>
              <a:t>3: Rotate</a:t>
            </a:r>
            <a:r>
              <a:rPr lang="zh-CN" altLang="en-US" sz="3200"/>
              <a:t>是逆势针为正，与数学一致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RotateAround</a:t>
            </a:r>
            <a:endParaRPr lang="en-US" altLang="zh-CN" sz="3200"/>
          </a:p>
          <a:p>
            <a:pPr algn="l"/>
            <a:r>
              <a:rPr lang="en-US" altLang="zh-CN" sz="3200"/>
              <a:t>5: LootAt() </a:t>
            </a:r>
            <a:r>
              <a:rPr lang="zh-CN" altLang="en-US" sz="3200"/>
              <a:t>视线</a:t>
            </a:r>
            <a:r>
              <a:rPr lang="zh-CN" altLang="en-US" sz="3200"/>
              <a:t>对准对应的方位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6:localEulerAngles,</a:t>
            </a:r>
            <a:r>
              <a:rPr lang="zh-CN" altLang="en-US" sz="3200"/>
              <a:t>相对父级旋转的欧拉角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829051" y="64135"/>
            <a:ext cx="453263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Quaternion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2770" y="1382395"/>
            <a:ext cx="10781030" cy="1558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Quaternion.LookRotation,</a:t>
            </a:r>
            <a:r>
              <a:rPr lang="zh-CN" altLang="en-US" sz="3200"/>
              <a:t>根据自己的上方向</a:t>
            </a:r>
            <a:r>
              <a:rPr lang="en-US" altLang="zh-CN" sz="3200"/>
              <a:t>,</a:t>
            </a:r>
            <a:r>
              <a:rPr lang="zh-CN" altLang="en-US" sz="3200"/>
              <a:t>盯着前方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Angle(lhs, rhs) </a:t>
            </a:r>
            <a:r>
              <a:rPr lang="zh-CN" altLang="en-US" sz="3200"/>
              <a:t>计算两个旋转之间的夹角</a:t>
            </a:r>
            <a:r>
              <a:rPr lang="en-US" altLang="zh-CN" sz="3200"/>
              <a:t>;</a:t>
            </a:r>
            <a:endParaRPr lang="zh-CN" altLang="en-US" sz="3200"/>
          </a:p>
          <a:p>
            <a:pPr algn="l"/>
            <a:r>
              <a:rPr lang="en-US" altLang="zh-CN" sz="3200"/>
              <a:t>3:FromToRotation(from, to);</a:t>
            </a:r>
            <a:r>
              <a:rPr lang="zh-CN" altLang="en-US" sz="3200"/>
              <a:t>一个方向到另一个方向的旋转</a:t>
            </a:r>
            <a:r>
              <a:rPr lang="en-US" altLang="zh-CN" sz="3200"/>
              <a:t>;</a:t>
            </a:r>
            <a:endParaRPr lang="en-US" altLang="zh-CN" sz="32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541838" y="64135"/>
            <a:ext cx="310705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Vector3</a:t>
            </a:r>
            <a:endParaRPr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34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Vector</a:t>
            </a:r>
            <a:r>
              <a:rPr lang="zh-CN" altLang="en-US" sz="3200"/>
              <a:t>常量 </a:t>
            </a:r>
            <a:r>
              <a:rPr lang="en-US" altLang="zh-CN" sz="3200"/>
              <a:t>zero, one, forward, right, up</a:t>
            </a:r>
            <a:endParaRPr lang="en-US" altLang="zh-CN" sz="3200"/>
          </a:p>
          <a:p>
            <a:pPr algn="l"/>
            <a:r>
              <a:rPr lang="en-US" altLang="zh-CN" sz="3200"/>
              <a:t>2: Lerp </a:t>
            </a:r>
            <a:r>
              <a:rPr lang="zh-CN" altLang="en-US" sz="3200"/>
              <a:t>两个向量之间线性插值</a:t>
            </a:r>
            <a:r>
              <a:rPr lang="en-US" altLang="zh-CN" sz="3200"/>
              <a:t>,from + （to - from） * t;</a:t>
            </a:r>
            <a:endParaRPr lang="en-US" altLang="zh-CN" sz="3200"/>
          </a:p>
          <a:p>
            <a:pPr algn="l"/>
            <a:r>
              <a:rPr lang="en-US" altLang="zh-CN" sz="3200"/>
              <a:t>3: Slerp </a:t>
            </a:r>
            <a:r>
              <a:rPr lang="zh-CN" altLang="en-US" sz="3200"/>
              <a:t>两个向量之间球形插值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7: (+, -)</a:t>
            </a:r>
            <a:r>
              <a:rPr lang="zh-CN" altLang="en-US" sz="3200"/>
              <a:t>平移</a:t>
            </a:r>
            <a:r>
              <a:rPr lang="en-US" altLang="zh-CN" sz="3200"/>
              <a:t> (*, /)</a:t>
            </a:r>
            <a:r>
              <a:rPr lang="zh-CN" altLang="en-US" sz="3200"/>
              <a:t>缩放 </a:t>
            </a:r>
            <a:r>
              <a:rPr lang="en-US" altLang="zh-CN" sz="3200"/>
              <a:t> (==, != ) </a:t>
            </a:r>
            <a:r>
              <a:rPr lang="zh-CN" altLang="en-US" sz="3200"/>
              <a:t>比较</a:t>
            </a:r>
            <a:endParaRPr lang="zh-CN" altLang="en-US" sz="3200"/>
          </a:p>
          <a:p>
            <a:pPr algn="l"/>
            <a:r>
              <a:rPr lang="en-US" altLang="zh-CN" sz="3200"/>
              <a:t>8:Angle, Distance, Min, Max,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49296" y="64135"/>
            <a:ext cx="569214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获取组件实例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509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/>
              <a:t>1:GetCommpont&lt;</a:t>
            </a:r>
            <a:r>
              <a:rPr lang="zh-CN" altLang="en-US" sz="3200"/>
              <a:t>组件类型</a:t>
            </a:r>
            <a:r>
              <a:rPr lang="en-US" sz="3200"/>
              <a:t>&gt;()</a:t>
            </a:r>
            <a:endParaRPr lang="en-US" sz="3200"/>
          </a:p>
          <a:p>
            <a:pPr algn="l"/>
            <a:r>
              <a:rPr lang="en-US" sz="3200"/>
              <a:t>2:GetCommponts&lt;&gt;();</a:t>
            </a:r>
            <a:endParaRPr lang="en-US" sz="3200"/>
          </a:p>
          <a:p>
            <a:pPr algn="l"/>
            <a:r>
              <a:rPr lang="en-US" sz="3200"/>
              <a:t>3: GetComponentInChildren&lt;&gt;()</a:t>
            </a:r>
            <a:endParaRPr lang="en-US" sz="3200"/>
          </a:p>
          <a:p>
            <a:pPr algn="l"/>
            <a:r>
              <a:rPr lang="en-US" sz="3200"/>
              <a:t>4: </a:t>
            </a:r>
            <a:r>
              <a:rPr lang="en-US" sz="3200">
                <a:sym typeface="+mn-ea"/>
              </a:rPr>
              <a:t>GetComponentInParent&lt;&gt;()</a:t>
            </a:r>
            <a:endParaRPr lang="en-US" sz="3200"/>
          </a:p>
          <a:p>
            <a:pPr algn="l"/>
            <a:r>
              <a:rPr lang="en-US" sz="3200"/>
              <a:t>5: </a:t>
            </a:r>
            <a:r>
              <a:rPr lang="en-US" sz="3200">
                <a:sym typeface="+mn-ea"/>
              </a:rPr>
              <a:t>GetCommpont(string name);</a:t>
            </a:r>
            <a:endParaRPr lang="en-US" sz="3200">
              <a:sym typeface="+mn-ea"/>
            </a:endParaRPr>
          </a:p>
          <a:p>
            <a:pPr algn="l"/>
            <a:r>
              <a:rPr lang="en-US" sz="3200"/>
              <a:t>6: MonoBehaviour</a:t>
            </a:r>
            <a:r>
              <a:rPr lang="zh-CN" altLang="en-US" sz="3200"/>
              <a:t>将参数绑定到编辑器</a:t>
            </a:r>
            <a:endParaRPr lang="zh-CN" altLang="en-US" sz="3200"/>
          </a:p>
          <a:p>
            <a:pPr algn="l"/>
            <a:r>
              <a:rPr lang="en-US" altLang="zh-CN" sz="3200"/>
              <a:t>7: gameObject</a:t>
            </a:r>
            <a:r>
              <a:rPr lang="zh-CN" altLang="en-US" sz="3200"/>
              <a:t>获取</a:t>
            </a:r>
            <a:r>
              <a:rPr lang="en-US" altLang="zh-CN" sz="3200"/>
              <a:t>transfrom;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演示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1143</cp:revision>
  <dcterms:created xsi:type="dcterms:W3CDTF">2015-05-05T08:02:00Z</dcterms:created>
  <dcterms:modified xsi:type="dcterms:W3CDTF">2021-06-13T14:42:42Z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4D57D21C2C094208B6D6BA9CC54776C1</vt:lpwstr>
  </property>
</Properties>
</file>