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5" r:id="rId3"/>
    <p:sldId id="333" r:id="rId4"/>
    <p:sldId id="319" r:id="rId5"/>
    <p:sldId id="335" r:id="rId6"/>
    <p:sldId id="314" r:id="rId7"/>
    <p:sldId id="33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8unity_transfrom&#32452;&#20214;(&#20108;)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8unity_transfrom&#32452;&#20214;(&#20108;)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67506" y="6413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方向向量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forward, up, right</a:t>
            </a:r>
            <a:r>
              <a:rPr lang="zh-CN" altLang="en-US" sz="3200"/>
              <a:t>为单位方向向量</a:t>
            </a:r>
            <a:r>
              <a:rPr lang="en-US" altLang="zh-CN" sz="3200"/>
              <a:t>,</a:t>
            </a:r>
            <a:r>
              <a:rPr lang="zh-CN" altLang="en-US" sz="3200"/>
              <a:t>世界坐标系下的</a:t>
            </a:r>
            <a:endParaRPr lang="zh-CN" altLang="en-US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单位向量 </a:t>
            </a:r>
            <a:r>
              <a:rPr lang="en-US" altLang="zh-CN" sz="3200"/>
              <a:t>* </a:t>
            </a:r>
            <a:r>
              <a:rPr lang="zh-CN" altLang="en-US" sz="3200"/>
              <a:t>标量 </a:t>
            </a:r>
            <a:r>
              <a:rPr lang="en-US" altLang="zh-CN" sz="3200"/>
              <a:t>= </a:t>
            </a:r>
            <a:r>
              <a:rPr lang="zh-CN" altLang="en-US" sz="3200"/>
              <a:t>得到的是这个标量在这个单位向量的</a:t>
            </a:r>
            <a:r>
              <a:rPr lang="en-US" altLang="zh-CN" sz="3200"/>
              <a:t>x, y, z</a:t>
            </a:r>
            <a:r>
              <a:rPr lang="zh-CN" altLang="en-US" sz="3200"/>
              <a:t>的分解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</a:t>
            </a:r>
            <a:r>
              <a:rPr lang="zh-CN" altLang="en-US" sz="3200"/>
              <a:t>编程实现一个物体向前方以每秒</a:t>
            </a:r>
            <a:r>
              <a:rPr lang="en-US" altLang="zh-CN" sz="3200"/>
              <a:t>10</a:t>
            </a:r>
            <a:r>
              <a:rPr lang="zh-CN" altLang="en-US" sz="3200"/>
              <a:t>米的速度移动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世界坐标转局部坐标</a:t>
            </a:r>
            <a:r>
              <a:rPr lang="en-US" altLang="zh-CN" sz="3200"/>
              <a:t>,</a:t>
            </a:r>
            <a:r>
              <a:rPr lang="zh-CN" altLang="en-US" sz="3200"/>
              <a:t>局部坐标转世界坐标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049713" y="64135"/>
            <a:ext cx="409130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平移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缩放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0:Space.World, Space.Self</a:t>
            </a:r>
            <a:endParaRPr lang="en-US" altLang="zh-CN" sz="3200"/>
          </a:p>
          <a:p>
            <a:pPr algn="l"/>
            <a:r>
              <a:rPr lang="en-US" altLang="zh-CN" sz="3200"/>
              <a:t>1:</a:t>
            </a:r>
            <a:r>
              <a:rPr lang="zh-CN" altLang="en-US" sz="3200"/>
              <a:t>平移物体 使用</a:t>
            </a:r>
            <a:r>
              <a:rPr lang="en-US" altLang="zh-CN" sz="3200"/>
              <a:t>Translate;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缩放物体</a:t>
            </a:r>
            <a:r>
              <a:rPr lang="en-US" altLang="zh-CN" sz="3200"/>
              <a:t>  localScale, lossyScale(</a:t>
            </a:r>
            <a:r>
              <a:rPr lang="zh-CN" altLang="en-US" sz="3200"/>
              <a:t>只读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6" y="6413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矩阵旋转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770" y="1382395"/>
            <a:ext cx="1078103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优点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 1: 旋转轴可以是任意向量； </a:t>
            </a:r>
            <a:endParaRPr lang="en-US" altLang="zh-CN" sz="3200"/>
          </a:p>
          <a:p>
            <a:pPr algn="l"/>
            <a:r>
              <a:rPr lang="zh-CN" altLang="en-US" sz="3200"/>
              <a:t>缺点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 旋转其实只需要知道一个向量+一个角度，一共4个值的   信息，但矩阵法却使用了16个元素</a:t>
            </a:r>
            <a:endParaRPr lang="en-US" altLang="zh-CN" sz="3200"/>
          </a:p>
          <a:p>
            <a:pPr algn="l"/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26611" y="64135"/>
            <a:ext cx="293751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欧拉角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770" y="1430020"/>
            <a:ext cx="1078103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0: </a:t>
            </a:r>
            <a:r>
              <a:rPr lang="zh-CN" altLang="en-US" sz="3200"/>
              <a:t>表示物体旋转</a:t>
            </a:r>
            <a:r>
              <a:rPr lang="en-US" altLang="zh-CN" sz="3200"/>
              <a:t>, </a:t>
            </a:r>
            <a:r>
              <a:rPr lang="zh-CN" altLang="en-US" sz="3200"/>
              <a:t>绕哪个轴旋转多少度。</a:t>
            </a:r>
            <a:endParaRPr lang="zh-CN" altLang="en-US" sz="3200"/>
          </a:p>
          <a:p>
            <a:pPr algn="l"/>
            <a:r>
              <a:rPr lang="en-US" altLang="zh-CN" sz="3200"/>
              <a:t>1:</a:t>
            </a:r>
            <a:r>
              <a:rPr lang="zh-CN" altLang="en-US" sz="3200"/>
              <a:t>优点</a:t>
            </a:r>
            <a:r>
              <a:rPr lang="en-US" altLang="zh-CN" sz="3200"/>
              <a:t>: </a:t>
            </a:r>
            <a:endParaRPr lang="en-US" altLang="zh-CN" sz="3200"/>
          </a:p>
          <a:p>
            <a:pPr algn="l"/>
            <a:r>
              <a:rPr lang="en-US" altLang="zh-CN" sz="3200"/>
              <a:t>    (1)很容易理解，形象直观;</a:t>
            </a:r>
            <a:endParaRPr lang="en-US" altLang="zh-CN" sz="3200"/>
          </a:p>
          <a:p>
            <a:pPr algn="l"/>
            <a:r>
              <a:rPr lang="en-US" altLang="zh-CN" sz="3200"/>
              <a:t>    (2)顺序</a:t>
            </a:r>
            <a:r>
              <a:rPr lang="zh-CN" altLang="en-US" sz="3200"/>
              <a:t>不同</a:t>
            </a:r>
            <a:r>
              <a:rPr lang="en-US" altLang="zh-CN" sz="3200"/>
              <a:t>会造成不同的结果, unity</a:t>
            </a:r>
            <a:r>
              <a:rPr lang="zh-CN" altLang="en-US" sz="3200"/>
              <a:t>规定</a:t>
            </a:r>
            <a:r>
              <a:rPr lang="en-US" altLang="zh-CN" sz="3200"/>
              <a:t>ZXY</a:t>
            </a:r>
            <a:r>
              <a:rPr lang="zh-CN" altLang="en-US" sz="3200"/>
              <a:t>顺序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缺点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zh-CN" altLang="en-US" sz="3200"/>
              <a:t>      </a:t>
            </a:r>
            <a:r>
              <a:rPr lang="en-US" altLang="zh-CN" sz="3200"/>
              <a:t>(1)会造成万向节锁（Gimbal Lock）的现象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en-US" altLang="zh-CN" sz="3200">
                <a:hlinkClick r:id="rId1" action="ppaction://hlinkfile"/>
              </a:rPr>
              <a:t>http://v.youku.com/v_show/id_XNzkyOTIyMTI=.html</a:t>
            </a:r>
            <a:endParaRPr lang="en-US" altLang="zh-CN" sz="3200">
              <a:hlinkClick r:id="rId1" action="ppaction://hlinkfile"/>
            </a:endParaRPr>
          </a:p>
          <a:p>
            <a:pPr algn="l"/>
            <a:r>
              <a:rPr lang="en-US" altLang="zh-CN" sz="3200"/>
              <a:t> 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29051" y="64135"/>
            <a:ext cx="453263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Quaternion</a:t>
            </a:r>
            <a:endParaRPr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9300" y="1252855"/>
            <a:ext cx="105029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1:四元数</a:t>
            </a:r>
            <a:r>
              <a:rPr lang="zh-CN" altLang="en-US" sz="3200"/>
              <a:t>是一种表示旋转的方式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优点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(1)可以避免万向节锁现象；</a:t>
            </a:r>
            <a:endParaRPr lang="en-US" altLang="zh-CN" sz="3200"/>
          </a:p>
          <a:p>
            <a:pPr algn="l"/>
            <a:r>
              <a:rPr lang="en-US" altLang="zh-CN" sz="3200"/>
              <a:t>    (2)只需要一个4维的四元数就可以执行绕任意过原点的向量的旋转，方便快捷，在某些实现下比旋转矩阵效率更高</a:t>
            </a:r>
            <a:endParaRPr lang="en-US" altLang="zh-CN" sz="3200"/>
          </a:p>
          <a:p>
            <a:pPr algn="l"/>
            <a:r>
              <a:rPr lang="en-US" altLang="zh-CN" sz="3200"/>
              <a:t>    (3)可以提供平滑插值;</a:t>
            </a:r>
            <a:endParaRPr lang="en-US" altLang="zh-CN" sz="3200"/>
          </a:p>
          <a:p>
            <a:pPr algn="l"/>
            <a:r>
              <a:rPr lang="en-US" altLang="zh-CN" sz="3200"/>
              <a:t>3</a:t>
            </a:r>
            <a:r>
              <a:rPr lang="zh-CN" altLang="en-US" sz="3200"/>
              <a:t>缺点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比欧拉旋转稍微复杂了一点点，因为多了一个维度;</a:t>
            </a:r>
            <a:endParaRPr lang="en-US" altLang="zh-CN" sz="3200"/>
          </a:p>
          <a:p>
            <a:pPr algn="l"/>
            <a:r>
              <a:rPr lang="en-US" altLang="zh-CN" sz="3200">
                <a:hlinkClick r:id="rId1" action="ppaction://hlinkfile"/>
              </a:rPr>
              <a:t>http://www.cnblogs.com/yiyezhai/p/3176725.html</a:t>
            </a:r>
            <a:endParaRPr lang="en-US" altLang="zh-CN" sz="3200"/>
          </a:p>
          <a:p>
            <a:pPr algn="l"/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1262380"/>
            <a:ext cx="182880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604896" y="64135"/>
            <a:ext cx="498094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物体的旋转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0885" y="1186815"/>
            <a:ext cx="1050290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1:transform</a:t>
            </a:r>
            <a:r>
              <a:rPr lang="zh-CN" altLang="en-US" sz="3200"/>
              <a:t>存放一个代表旋转的四元数</a:t>
            </a:r>
            <a:r>
              <a:rPr lang="en-US" altLang="zh-CN" sz="3200"/>
              <a:t>rotation;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四元数转换成对应的欧拉角 eulerAngles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欧拉角，转成四元数</a:t>
            </a:r>
            <a:r>
              <a:rPr lang="en-US" altLang="zh-CN" sz="3200">
                <a:sym typeface="+mn-ea"/>
              </a:rPr>
              <a:t>Quaternion.Euler();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/>
              <a:t>4:</a:t>
            </a:r>
            <a:r>
              <a:rPr lang="zh-CN" altLang="en-US" sz="3200"/>
              <a:t>  </a:t>
            </a:r>
            <a:r>
              <a:rPr lang="en-US" altLang="zh-CN" sz="3200"/>
              <a:t>Rotate(</a:t>
            </a:r>
            <a:r>
              <a:rPr lang="zh-CN" altLang="en-US" sz="3200"/>
              <a:t>欧拉角度</a:t>
            </a:r>
            <a:r>
              <a:rPr lang="en-US" altLang="zh-CN" sz="3200"/>
              <a:t>);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宽屏</PresentationFormat>
  <Paragraphs>67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1068</cp:revision>
  <dcterms:created xsi:type="dcterms:W3CDTF">2015-05-05T08:02:00Z</dcterms:created>
  <dcterms:modified xsi:type="dcterms:W3CDTF">2021-06-13T14:41:46Z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601043EBFBE5488FA19AC52ECD6AAAD0</vt:lpwstr>
  </property>
</Properties>
</file>