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8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13-AD4A-487F-AA74-F0A3055BF0B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41DA-1CF3-45CB-9ADE-65F2774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13-AD4A-487F-AA74-F0A3055BF0B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41DA-1CF3-45CB-9ADE-65F2774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4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13-AD4A-487F-AA74-F0A3055BF0B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41DA-1CF3-45CB-9ADE-65F2774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13-AD4A-487F-AA74-F0A3055BF0B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41DA-1CF3-45CB-9ADE-65F2774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3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13-AD4A-487F-AA74-F0A3055BF0B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41DA-1CF3-45CB-9ADE-65F2774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4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13-AD4A-487F-AA74-F0A3055BF0B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41DA-1CF3-45CB-9ADE-65F2774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13-AD4A-487F-AA74-F0A3055BF0B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41DA-1CF3-45CB-9ADE-65F2774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13-AD4A-487F-AA74-F0A3055BF0B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41DA-1CF3-45CB-9ADE-65F2774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0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13-AD4A-487F-AA74-F0A3055BF0B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41DA-1CF3-45CB-9ADE-65F2774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13-AD4A-487F-AA74-F0A3055BF0B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41DA-1CF3-45CB-9ADE-65F2774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13-AD4A-487F-AA74-F0A3055BF0B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41DA-1CF3-45CB-9ADE-65F2774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8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97E13-AD4A-487F-AA74-F0A3055BF0B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41DA-1CF3-45CB-9ADE-65F2774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5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ISLR Chapter </a:t>
            </a:r>
            <a:r>
              <a:rPr lang="en-US" dirty="0" smtClean="0"/>
              <a:t>7.1-3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Moving Beyond Linearity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Reviewed by: Kezhen Fei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dirty="0" smtClean="0"/>
              <a:t>/13/2014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linear regression can have significant limitations of predictive power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sz="3400" dirty="0" smtClean="0"/>
              <a:t>When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dirty="0" smtClean="0"/>
              <a:t>Linearity assumption is not met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2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of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extensions: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Polynomial regression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Step function </a:t>
            </a:r>
          </a:p>
          <a:p>
            <a:r>
              <a:rPr lang="en-US" dirty="0" smtClean="0"/>
              <a:t>More sophisticated ones: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Regression splines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Smoothing splines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Local regression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Generalized additive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5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 Polynomial Regression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Polynomial function: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 coefficients can be easily estimated using least squares linear regression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because </a:t>
                </a:r>
              </a:p>
              <a:p>
                <a:r>
                  <a:rPr lang="en-US" dirty="0"/>
                  <a:t>T</a:t>
                </a:r>
                <a:r>
                  <a:rPr lang="en-US" dirty="0" smtClean="0"/>
                  <a:t>his simply is a linear model with predictors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 smtClean="0"/>
                  <a:t>,…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 smtClean="0"/>
                  <a:t>.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18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23" y="191052"/>
            <a:ext cx="8247777" cy="651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9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 Step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is broken down into </a:t>
            </a:r>
            <a:r>
              <a:rPr lang="en-US" i="1" dirty="0" smtClean="0"/>
              <a:t>bins </a:t>
            </a:r>
            <a:r>
              <a:rPr lang="en-US" dirty="0" smtClean="0"/>
              <a:t>, and a different constant is fit in each bin.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Basically create a set of dummy variables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6138862" cy="195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2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80486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16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 Basis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To have a collection of functions and transformations that can be applied to variable X</a:t>
                </a:r>
              </a:p>
              <a:p>
                <a:r>
                  <a:rPr lang="en-US" dirty="0" smtClean="0"/>
                  <a:t>Fit the model </a:t>
                </a:r>
              </a:p>
              <a:p>
                <a:endParaRPr lang="en-US" dirty="0"/>
              </a:p>
              <a:p>
                <a:r>
                  <a:rPr lang="en-US" dirty="0" smtClean="0"/>
                  <a:t>The basis functions are fixed and known.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 smtClean="0"/>
                  <a:t>   --- polynomial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 smtClean="0"/>
                  <a:t>=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≤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) --- step function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467100"/>
            <a:ext cx="5905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87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172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ISLR Chapter 7.1-3  Moving Beyond Linearity</vt:lpstr>
      <vt:lpstr>Why ? </vt:lpstr>
      <vt:lpstr>Extensions of linear models</vt:lpstr>
      <vt:lpstr>7.1 Polynomial Regression </vt:lpstr>
      <vt:lpstr>PowerPoint Presentation</vt:lpstr>
      <vt:lpstr>7.2 Step Functions</vt:lpstr>
      <vt:lpstr>PowerPoint Presentation</vt:lpstr>
      <vt:lpstr>7.3 Basis Functions</vt:lpstr>
    </vt:vector>
  </TitlesOfParts>
  <Company>Mount Sinai Hospital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ISLR Chapter 7.1-3  Moving Beyond Linearity</dc:title>
  <dc:creator>Fei, Kezhen</dc:creator>
  <cp:lastModifiedBy>Fei, Kezhen</cp:lastModifiedBy>
  <cp:revision>9</cp:revision>
  <dcterms:created xsi:type="dcterms:W3CDTF">2015-02-10T19:55:41Z</dcterms:created>
  <dcterms:modified xsi:type="dcterms:W3CDTF">2015-02-10T21:51:21Z</dcterms:modified>
</cp:coreProperties>
</file>