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5" r:id="rId9"/>
    <p:sldId id="269" r:id="rId10"/>
    <p:sldId id="270" r:id="rId11"/>
    <p:sldId id="266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ORKRegula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00"/>
    <a:srgbClr val="DDDDDD"/>
    <a:srgbClr val="33CCCC"/>
    <a:srgbClr val="16646E"/>
    <a:srgbClr val="14646E"/>
    <a:srgbClr val="006464"/>
    <a:srgbClr val="29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E46F8-7D75-4524-B4B8-0A4333BC794F}" v="1" dt="2019-11-12T07:50:4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 autoAdjust="0"/>
    <p:restoredTop sz="94660"/>
  </p:normalViewPr>
  <p:slideViewPr>
    <p:cSldViewPr>
      <p:cViewPr varScale="1">
        <p:scale>
          <a:sx n="119" d="100"/>
          <a:sy n="119" d="100"/>
        </p:scale>
        <p:origin x="924" y="5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aisinger" userId="2f775b0e17a7e23b" providerId="LiveId" clId="{5A2995D2-BCB4-444F-89CD-F232EB60C476}"/>
    <pc:docChg chg="undo custSel addSld delSld modSld sldOrd">
      <pc:chgData name="Peter Kaisinger" userId="2f775b0e17a7e23b" providerId="LiveId" clId="{5A2995D2-BCB4-444F-89CD-F232EB60C476}" dt="2019-11-12T20:58:16.547" v="3599" actId="1076"/>
      <pc:docMkLst>
        <pc:docMk/>
      </pc:docMkLst>
      <pc:sldChg chg="modSp">
        <pc:chgData name="Peter Kaisinger" userId="2f775b0e17a7e23b" providerId="LiveId" clId="{5A2995D2-BCB4-444F-89CD-F232EB60C476}" dt="2019-11-12T17:13:16.230" v="441"/>
        <pc:sldMkLst>
          <pc:docMk/>
          <pc:sldMk cId="0" sldId="261"/>
        </pc:sldMkLst>
        <pc:spChg chg="mod">
          <ac:chgData name="Peter Kaisinger" userId="2f775b0e17a7e23b" providerId="LiveId" clId="{5A2995D2-BCB4-444F-89CD-F232EB60C476}" dt="2019-11-12T17:13:16.230" v="441"/>
          <ac:spMkLst>
            <pc:docMk/>
            <pc:sldMk cId="0" sldId="261"/>
            <ac:spMk id="7171" creationId="{C60969EE-0A8E-4A90-9AFA-6FDBB1C3FC83}"/>
          </ac:spMkLst>
        </pc:spChg>
        <pc:picChg chg="mod">
          <ac:chgData name="Peter Kaisinger" userId="2f775b0e17a7e23b" providerId="LiveId" clId="{5A2995D2-BCB4-444F-89CD-F232EB60C476}" dt="2019-11-12T17:12:18.662" v="291" actId="14100"/>
          <ac:picMkLst>
            <pc:docMk/>
            <pc:sldMk cId="0" sldId="261"/>
            <ac:picMk id="7175" creationId="{E9989A65-B48B-41B4-9B39-083C34704C3F}"/>
          </ac:picMkLst>
        </pc:picChg>
      </pc:sldChg>
      <pc:sldChg chg="addSp delSp modSp">
        <pc:chgData name="Peter Kaisinger" userId="2f775b0e17a7e23b" providerId="LiveId" clId="{5A2995D2-BCB4-444F-89CD-F232EB60C476}" dt="2019-11-12T17:30:55.151" v="673" actId="1076"/>
        <pc:sldMkLst>
          <pc:docMk/>
          <pc:sldMk cId="0" sldId="262"/>
        </pc:sldMkLst>
        <pc:spChg chg="mod">
          <ac:chgData name="Peter Kaisinger" userId="2f775b0e17a7e23b" providerId="LiveId" clId="{5A2995D2-BCB4-444F-89CD-F232EB60C476}" dt="2019-11-12T17:17:52.717" v="540" actId="20577"/>
          <ac:spMkLst>
            <pc:docMk/>
            <pc:sldMk cId="0" sldId="262"/>
            <ac:spMk id="8195" creationId="{76F12286-1789-498A-A532-46E1EC5BE1F3}"/>
          </ac:spMkLst>
        </pc:spChg>
        <pc:picChg chg="add del mod">
          <ac:chgData name="Peter Kaisinger" userId="2f775b0e17a7e23b" providerId="LiveId" clId="{5A2995D2-BCB4-444F-89CD-F232EB60C476}" dt="2019-11-12T16:53:53.492" v="50" actId="478"/>
          <ac:picMkLst>
            <pc:docMk/>
            <pc:sldMk cId="0" sldId="262"/>
            <ac:picMk id="2" creationId="{81F0FE28-81DF-4D96-9DF4-EC470764980C}"/>
          </ac:picMkLst>
        </pc:picChg>
        <pc:picChg chg="add del mod">
          <ac:chgData name="Peter Kaisinger" userId="2f775b0e17a7e23b" providerId="LiveId" clId="{5A2995D2-BCB4-444F-89CD-F232EB60C476}" dt="2019-11-12T16:55:28.600" v="53" actId="478"/>
          <ac:picMkLst>
            <pc:docMk/>
            <pc:sldMk cId="0" sldId="262"/>
            <ac:picMk id="3" creationId="{025662DC-AF3B-4868-8DBA-A9055F8734B3}"/>
          </ac:picMkLst>
        </pc:picChg>
        <pc:picChg chg="add mod">
          <ac:chgData name="Peter Kaisinger" userId="2f775b0e17a7e23b" providerId="LiveId" clId="{5A2995D2-BCB4-444F-89CD-F232EB60C476}" dt="2019-11-12T17:13:55.187" v="447" actId="1035"/>
          <ac:picMkLst>
            <pc:docMk/>
            <pc:sldMk cId="0" sldId="262"/>
            <ac:picMk id="4" creationId="{DFCFC636-FB04-4D6F-87F3-E88E8A4A0D8E}"/>
          </ac:picMkLst>
        </pc:picChg>
        <pc:picChg chg="add del mod">
          <ac:chgData name="Peter Kaisinger" userId="2f775b0e17a7e23b" providerId="LiveId" clId="{5A2995D2-BCB4-444F-89CD-F232EB60C476}" dt="2019-11-12T17:30:45.215" v="671" actId="478"/>
          <ac:picMkLst>
            <pc:docMk/>
            <pc:sldMk cId="0" sldId="262"/>
            <ac:picMk id="5" creationId="{B9BB5876-C918-4D74-9756-7C0F3C78156B}"/>
          </ac:picMkLst>
        </pc:picChg>
        <pc:picChg chg="add mod">
          <ac:chgData name="Peter Kaisinger" userId="2f775b0e17a7e23b" providerId="LiveId" clId="{5A2995D2-BCB4-444F-89CD-F232EB60C476}" dt="2019-11-12T17:30:55.151" v="673" actId="1076"/>
          <ac:picMkLst>
            <pc:docMk/>
            <pc:sldMk cId="0" sldId="262"/>
            <ac:picMk id="6" creationId="{E03D0F94-F6D9-43F2-BA51-994677677E90}"/>
          </ac:picMkLst>
        </pc:picChg>
      </pc:sldChg>
      <pc:sldChg chg="addSp modSp">
        <pc:chgData name="Peter Kaisinger" userId="2f775b0e17a7e23b" providerId="LiveId" clId="{5A2995D2-BCB4-444F-89CD-F232EB60C476}" dt="2019-11-12T17:34:54.448" v="714" actId="404"/>
        <pc:sldMkLst>
          <pc:docMk/>
          <pc:sldMk cId="1140343303" sldId="263"/>
        </pc:sldMkLst>
        <pc:spChg chg="mod">
          <ac:chgData name="Peter Kaisinger" userId="2f775b0e17a7e23b" providerId="LiveId" clId="{5A2995D2-BCB4-444F-89CD-F232EB60C476}" dt="2019-11-12T17:34:54.448" v="714" actId="404"/>
          <ac:spMkLst>
            <pc:docMk/>
            <pc:sldMk cId="1140343303" sldId="263"/>
            <ac:spMk id="7171" creationId="{C60969EE-0A8E-4A90-9AFA-6FDBB1C3FC83}"/>
          </ac:spMkLst>
        </pc:spChg>
        <pc:picChg chg="add mod">
          <ac:chgData name="Peter Kaisinger" userId="2f775b0e17a7e23b" providerId="LiveId" clId="{5A2995D2-BCB4-444F-89CD-F232EB60C476}" dt="2019-11-12T17:34:51.519" v="713" actId="1076"/>
          <ac:picMkLst>
            <pc:docMk/>
            <pc:sldMk cId="1140343303" sldId="263"/>
            <ac:picMk id="2" creationId="{B65DDC79-98D3-490F-B809-48C5AD4DEDD4}"/>
          </ac:picMkLst>
        </pc:picChg>
      </pc:sldChg>
      <pc:sldChg chg="delSp modSp del">
        <pc:chgData name="Peter Kaisinger" userId="2f775b0e17a7e23b" providerId="LiveId" clId="{5A2995D2-BCB4-444F-89CD-F232EB60C476}" dt="2019-11-12T17:51:10.675" v="900" actId="2696"/>
        <pc:sldMkLst>
          <pc:docMk/>
          <pc:sldMk cId="3134923915" sldId="264"/>
        </pc:sldMkLst>
        <pc:spChg chg="mod">
          <ac:chgData name="Peter Kaisinger" userId="2f775b0e17a7e23b" providerId="LiveId" clId="{5A2995D2-BCB4-444F-89CD-F232EB60C476}" dt="2019-11-12T17:51:08.395" v="899"/>
          <ac:spMkLst>
            <pc:docMk/>
            <pc:sldMk cId="3134923915" sldId="264"/>
            <ac:spMk id="7171" creationId="{C60969EE-0A8E-4A90-9AFA-6FDBB1C3FC83}"/>
          </ac:spMkLst>
        </pc:spChg>
        <pc:picChg chg="del">
          <ac:chgData name="Peter Kaisinger" userId="2f775b0e17a7e23b" providerId="LiveId" clId="{5A2995D2-BCB4-444F-89CD-F232EB60C476}" dt="2019-11-12T17:42:51.963" v="715" actId="478"/>
          <ac:picMkLst>
            <pc:docMk/>
            <pc:sldMk cId="3134923915" sldId="264"/>
            <ac:picMk id="2" creationId="{F4905CDE-10F5-4195-8213-8DE7C46CBECF}"/>
          </ac:picMkLst>
        </pc:picChg>
      </pc:sldChg>
      <pc:sldChg chg="modSp modNotesTx">
        <pc:chgData name="Peter Kaisinger" userId="2f775b0e17a7e23b" providerId="LiveId" clId="{5A2995D2-BCB4-444F-89CD-F232EB60C476}" dt="2019-11-12T20:58:16.547" v="3599" actId="1076"/>
        <pc:sldMkLst>
          <pc:docMk/>
          <pc:sldMk cId="1234246644" sldId="265"/>
        </pc:sldMkLst>
        <pc:spChg chg="mod">
          <ac:chgData name="Peter Kaisinger" userId="2f775b0e17a7e23b" providerId="LiveId" clId="{5A2995D2-BCB4-444F-89CD-F232EB60C476}" dt="2019-11-12T20:58:10.678" v="3597" actId="113"/>
          <ac:spMkLst>
            <pc:docMk/>
            <pc:sldMk cId="1234246644" sldId="265"/>
            <ac:spMk id="7171" creationId="{C60969EE-0A8E-4A90-9AFA-6FDBB1C3FC83}"/>
          </ac:spMkLst>
        </pc:spChg>
        <pc:picChg chg="mod">
          <ac:chgData name="Peter Kaisinger" userId="2f775b0e17a7e23b" providerId="LiveId" clId="{5A2995D2-BCB4-444F-89CD-F232EB60C476}" dt="2019-11-12T20:58:16.547" v="3599" actId="1076"/>
          <ac:picMkLst>
            <pc:docMk/>
            <pc:sldMk cId="1234246644" sldId="265"/>
            <ac:picMk id="3" creationId="{608D56B2-4909-41FE-BBBC-C950E428218B}"/>
          </ac:picMkLst>
        </pc:picChg>
      </pc:sldChg>
      <pc:sldChg chg="addSp modSp">
        <pc:chgData name="Peter Kaisinger" userId="2f775b0e17a7e23b" providerId="LiveId" clId="{5A2995D2-BCB4-444F-89CD-F232EB60C476}" dt="2019-11-12T20:30:14.440" v="3093" actId="20577"/>
        <pc:sldMkLst>
          <pc:docMk/>
          <pc:sldMk cId="1112706159" sldId="266"/>
        </pc:sldMkLst>
        <pc:spChg chg="mod">
          <ac:chgData name="Peter Kaisinger" userId="2f775b0e17a7e23b" providerId="LiveId" clId="{5A2995D2-BCB4-444F-89CD-F232EB60C476}" dt="2019-11-12T20:30:14.440" v="3093" actId="20577"/>
          <ac:spMkLst>
            <pc:docMk/>
            <pc:sldMk cId="1112706159" sldId="266"/>
            <ac:spMk id="7171" creationId="{C60969EE-0A8E-4A90-9AFA-6FDBB1C3FC83}"/>
          </ac:spMkLst>
        </pc:spChg>
        <pc:picChg chg="add mod modCrop">
          <ac:chgData name="Peter Kaisinger" userId="2f775b0e17a7e23b" providerId="LiveId" clId="{5A2995D2-BCB4-444F-89CD-F232EB60C476}" dt="2019-11-12T20:27:38.470" v="2895" actId="1076"/>
          <ac:picMkLst>
            <pc:docMk/>
            <pc:sldMk cId="1112706159" sldId="266"/>
            <ac:picMk id="2" creationId="{2C7305BE-80A0-41DF-89BF-4C9E58E982E0}"/>
          </ac:picMkLst>
        </pc:picChg>
        <pc:picChg chg="mod">
          <ac:chgData name="Peter Kaisinger" userId="2f775b0e17a7e23b" providerId="LiveId" clId="{5A2995D2-BCB4-444F-89CD-F232EB60C476}" dt="2019-11-12T20:03:50.901" v="2535" actId="1076"/>
          <ac:picMkLst>
            <pc:docMk/>
            <pc:sldMk cId="1112706159" sldId="266"/>
            <ac:picMk id="3" creationId="{608D56B2-4909-41FE-BBBC-C950E428218B}"/>
          </ac:picMkLst>
        </pc:picChg>
        <pc:picChg chg="add mod modCrop">
          <ac:chgData name="Peter Kaisinger" userId="2f775b0e17a7e23b" providerId="LiveId" clId="{5A2995D2-BCB4-444F-89CD-F232EB60C476}" dt="2019-11-12T20:28:31.096" v="2944" actId="1076"/>
          <ac:picMkLst>
            <pc:docMk/>
            <pc:sldMk cId="1112706159" sldId="266"/>
            <ac:picMk id="4" creationId="{65CBEAC6-8AE0-4859-80D8-36F83BBF7F21}"/>
          </ac:picMkLst>
        </pc:picChg>
        <pc:picChg chg="add mod">
          <ac:chgData name="Peter Kaisinger" userId="2f775b0e17a7e23b" providerId="LiveId" clId="{5A2995D2-BCB4-444F-89CD-F232EB60C476}" dt="2019-11-12T20:29:48.681" v="3049" actId="14100"/>
          <ac:picMkLst>
            <pc:docMk/>
            <pc:sldMk cId="1112706159" sldId="266"/>
            <ac:picMk id="5" creationId="{2448E578-4102-4ED1-B872-1BB7B9B484E9}"/>
          </ac:picMkLst>
        </pc:picChg>
      </pc:sldChg>
      <pc:sldChg chg="addSp modSp add">
        <pc:chgData name="Peter Kaisinger" userId="2f775b0e17a7e23b" providerId="LiveId" clId="{5A2995D2-BCB4-444F-89CD-F232EB60C476}" dt="2019-11-12T20:55:58.536" v="3594" actId="313"/>
        <pc:sldMkLst>
          <pc:docMk/>
          <pc:sldMk cId="3573132448" sldId="267"/>
        </pc:sldMkLst>
        <pc:spChg chg="mod">
          <ac:chgData name="Peter Kaisinger" userId="2f775b0e17a7e23b" providerId="LiveId" clId="{5A2995D2-BCB4-444F-89CD-F232EB60C476}" dt="2019-11-12T20:55:58.536" v="3594" actId="313"/>
          <ac:spMkLst>
            <pc:docMk/>
            <pc:sldMk cId="3573132448" sldId="267"/>
            <ac:spMk id="7171" creationId="{C60969EE-0A8E-4A90-9AFA-6FDBB1C3FC83}"/>
          </ac:spMkLst>
        </pc:spChg>
        <pc:picChg chg="add mod">
          <ac:chgData name="Peter Kaisinger" userId="2f775b0e17a7e23b" providerId="LiveId" clId="{5A2995D2-BCB4-444F-89CD-F232EB60C476}" dt="2019-11-12T17:48:49.831" v="836" actId="1076"/>
          <ac:picMkLst>
            <pc:docMk/>
            <pc:sldMk cId="3573132448" sldId="267"/>
            <ac:picMk id="2" creationId="{00683FB3-37E9-4412-ADDC-94E49565D564}"/>
          </ac:picMkLst>
        </pc:picChg>
        <pc:picChg chg="add mod modCrop">
          <ac:chgData name="Peter Kaisinger" userId="2f775b0e17a7e23b" providerId="LiveId" clId="{5A2995D2-BCB4-444F-89CD-F232EB60C476}" dt="2019-11-12T17:53:39.999" v="1024" actId="1076"/>
          <ac:picMkLst>
            <pc:docMk/>
            <pc:sldMk cId="3573132448" sldId="267"/>
            <ac:picMk id="3" creationId="{069BF83D-93F4-4A2A-B4E9-854089687C44}"/>
          </ac:picMkLst>
        </pc:picChg>
        <pc:picChg chg="add mod">
          <ac:chgData name="Peter Kaisinger" userId="2f775b0e17a7e23b" providerId="LiveId" clId="{5A2995D2-BCB4-444F-89CD-F232EB60C476}" dt="2019-11-12T17:53:35.688" v="1022" actId="1076"/>
          <ac:picMkLst>
            <pc:docMk/>
            <pc:sldMk cId="3573132448" sldId="267"/>
            <ac:picMk id="4" creationId="{3C606C4A-C732-4B16-A17C-1006A20F9A24}"/>
          </ac:picMkLst>
        </pc:picChg>
      </pc:sldChg>
      <pc:sldChg chg="addSp modSp add ord">
        <pc:chgData name="Peter Kaisinger" userId="2f775b0e17a7e23b" providerId="LiveId" clId="{5A2995D2-BCB4-444F-89CD-F232EB60C476}" dt="2019-11-12T20:57:45.170" v="3596" actId="1076"/>
        <pc:sldMkLst>
          <pc:docMk/>
          <pc:sldMk cId="2752680157" sldId="268"/>
        </pc:sldMkLst>
        <pc:spChg chg="mod">
          <ac:chgData name="Peter Kaisinger" userId="2f775b0e17a7e23b" providerId="LiveId" clId="{5A2995D2-BCB4-444F-89CD-F232EB60C476}" dt="2019-11-12T18:54:15.745" v="1032" actId="20577"/>
          <ac:spMkLst>
            <pc:docMk/>
            <pc:sldMk cId="2752680157" sldId="268"/>
            <ac:spMk id="7171" creationId="{C60969EE-0A8E-4A90-9AFA-6FDBB1C3FC83}"/>
          </ac:spMkLst>
        </pc:spChg>
        <pc:picChg chg="add mod">
          <ac:chgData name="Peter Kaisinger" userId="2f775b0e17a7e23b" providerId="LiveId" clId="{5A2995D2-BCB4-444F-89CD-F232EB60C476}" dt="2019-11-12T18:54:26.600" v="1036" actId="1076"/>
          <ac:picMkLst>
            <pc:docMk/>
            <pc:sldMk cId="2752680157" sldId="268"/>
            <ac:picMk id="2" creationId="{77D1A6D9-864D-48F3-92BD-05690A3CD894}"/>
          </ac:picMkLst>
        </pc:picChg>
        <pc:picChg chg="mod">
          <ac:chgData name="Peter Kaisinger" userId="2f775b0e17a7e23b" providerId="LiveId" clId="{5A2995D2-BCB4-444F-89CD-F232EB60C476}" dt="2019-11-12T20:57:45.170" v="3596" actId="1076"/>
          <ac:picMkLst>
            <pc:docMk/>
            <pc:sldMk cId="2752680157" sldId="268"/>
            <ac:picMk id="3" creationId="{608D56B2-4909-41FE-BBBC-C950E428218B}"/>
          </ac:picMkLst>
        </pc:picChg>
      </pc:sldChg>
      <pc:sldChg chg="addSp delSp modSp add">
        <pc:chgData name="Peter Kaisinger" userId="2f775b0e17a7e23b" providerId="LiveId" clId="{5A2995D2-BCB4-444F-89CD-F232EB60C476}" dt="2019-11-12T19:58:51.673" v="2414" actId="1076"/>
        <pc:sldMkLst>
          <pc:docMk/>
          <pc:sldMk cId="1220608433" sldId="269"/>
        </pc:sldMkLst>
        <pc:spChg chg="mod">
          <ac:chgData name="Peter Kaisinger" userId="2f775b0e17a7e23b" providerId="LiveId" clId="{5A2995D2-BCB4-444F-89CD-F232EB60C476}" dt="2019-11-12T19:58:43.206" v="2411" actId="6549"/>
          <ac:spMkLst>
            <pc:docMk/>
            <pc:sldMk cId="1220608433" sldId="269"/>
            <ac:spMk id="7171" creationId="{C60969EE-0A8E-4A90-9AFA-6FDBB1C3FC83}"/>
          </ac:spMkLst>
        </pc:spChg>
        <pc:picChg chg="add mod">
          <ac:chgData name="Peter Kaisinger" userId="2f775b0e17a7e23b" providerId="LiveId" clId="{5A2995D2-BCB4-444F-89CD-F232EB60C476}" dt="2019-11-12T19:08:00.146" v="1940" actId="1036"/>
          <ac:picMkLst>
            <pc:docMk/>
            <pc:sldMk cId="1220608433" sldId="269"/>
            <ac:picMk id="2" creationId="{9160B5BF-F12A-40F2-8C12-D83B6F229259}"/>
          </ac:picMkLst>
        </pc:picChg>
        <pc:picChg chg="del">
          <ac:chgData name="Peter Kaisinger" userId="2f775b0e17a7e23b" providerId="LiveId" clId="{5A2995D2-BCB4-444F-89CD-F232EB60C476}" dt="2019-11-12T19:06:10.101" v="1876" actId="478"/>
          <ac:picMkLst>
            <pc:docMk/>
            <pc:sldMk cId="1220608433" sldId="269"/>
            <ac:picMk id="3" creationId="{608D56B2-4909-41FE-BBBC-C950E428218B}"/>
          </ac:picMkLst>
        </pc:picChg>
        <pc:picChg chg="add mod">
          <ac:chgData name="Peter Kaisinger" userId="2f775b0e17a7e23b" providerId="LiveId" clId="{5A2995D2-BCB4-444F-89CD-F232EB60C476}" dt="2019-11-12T19:58:51.673" v="2414" actId="1076"/>
          <ac:picMkLst>
            <pc:docMk/>
            <pc:sldMk cId="1220608433" sldId="269"/>
            <ac:picMk id="4" creationId="{A49C75BC-0A45-4615-B16F-CEC17B9EEF29}"/>
          </ac:picMkLst>
        </pc:picChg>
      </pc:sldChg>
      <pc:sldChg chg="delSp modSp add">
        <pc:chgData name="Peter Kaisinger" userId="2f775b0e17a7e23b" providerId="LiveId" clId="{5A2995D2-BCB4-444F-89CD-F232EB60C476}" dt="2019-11-12T20:02:17.985" v="2532" actId="20577"/>
        <pc:sldMkLst>
          <pc:docMk/>
          <pc:sldMk cId="1163768054" sldId="270"/>
        </pc:sldMkLst>
        <pc:spChg chg="mod">
          <ac:chgData name="Peter Kaisinger" userId="2f775b0e17a7e23b" providerId="LiveId" clId="{5A2995D2-BCB4-444F-89CD-F232EB60C476}" dt="2019-11-12T20:02:17.985" v="2532" actId="20577"/>
          <ac:spMkLst>
            <pc:docMk/>
            <pc:sldMk cId="1163768054" sldId="270"/>
            <ac:spMk id="7171" creationId="{C60969EE-0A8E-4A90-9AFA-6FDBB1C3FC83}"/>
          </ac:spMkLst>
        </pc:spChg>
        <pc:picChg chg="del">
          <ac:chgData name="Peter Kaisinger" userId="2f775b0e17a7e23b" providerId="LiveId" clId="{5A2995D2-BCB4-444F-89CD-F232EB60C476}" dt="2019-11-12T19:59:00.186" v="2416" actId="478"/>
          <ac:picMkLst>
            <pc:docMk/>
            <pc:sldMk cId="1163768054" sldId="270"/>
            <ac:picMk id="2" creationId="{9160B5BF-F12A-40F2-8C12-D83B6F229259}"/>
          </ac:picMkLst>
        </pc:picChg>
        <pc:picChg chg="del">
          <ac:chgData name="Peter Kaisinger" userId="2f775b0e17a7e23b" providerId="LiveId" clId="{5A2995D2-BCB4-444F-89CD-F232EB60C476}" dt="2019-11-12T19:59:01.248" v="2417" actId="478"/>
          <ac:picMkLst>
            <pc:docMk/>
            <pc:sldMk cId="1163768054" sldId="270"/>
            <ac:picMk id="4" creationId="{A49C75BC-0A45-4615-B16F-CEC17B9EEF29}"/>
          </ac:picMkLst>
        </pc:picChg>
      </pc:sldChg>
      <pc:sldChg chg="addSp delSp modSp add">
        <pc:chgData name="Peter Kaisinger" userId="2f775b0e17a7e23b" providerId="LiveId" clId="{5A2995D2-BCB4-444F-89CD-F232EB60C476}" dt="2019-11-12T20:49:20.537" v="3592" actId="14100"/>
        <pc:sldMkLst>
          <pc:docMk/>
          <pc:sldMk cId="2254795749" sldId="271"/>
        </pc:sldMkLst>
        <pc:spChg chg="mod">
          <ac:chgData name="Peter Kaisinger" userId="2f775b0e17a7e23b" providerId="LiveId" clId="{5A2995D2-BCB4-444F-89CD-F232EB60C476}" dt="2019-11-12T20:48:58.568" v="3589" actId="20577"/>
          <ac:spMkLst>
            <pc:docMk/>
            <pc:sldMk cId="2254795749" sldId="271"/>
            <ac:spMk id="7171" creationId="{C60969EE-0A8E-4A90-9AFA-6FDBB1C3FC83}"/>
          </ac:spMkLst>
        </pc:spChg>
        <pc:picChg chg="del">
          <ac:chgData name="Peter Kaisinger" userId="2f775b0e17a7e23b" providerId="LiveId" clId="{5A2995D2-BCB4-444F-89CD-F232EB60C476}" dt="2019-11-12T20:37:58.241" v="3096" actId="478"/>
          <ac:picMkLst>
            <pc:docMk/>
            <pc:sldMk cId="2254795749" sldId="271"/>
            <ac:picMk id="2" creationId="{2C7305BE-80A0-41DF-89BF-4C9E58E982E0}"/>
          </ac:picMkLst>
        </pc:picChg>
        <pc:picChg chg="del">
          <ac:chgData name="Peter Kaisinger" userId="2f775b0e17a7e23b" providerId="LiveId" clId="{5A2995D2-BCB4-444F-89CD-F232EB60C476}" dt="2019-11-12T20:38:05.607" v="3099" actId="478"/>
          <ac:picMkLst>
            <pc:docMk/>
            <pc:sldMk cId="2254795749" sldId="271"/>
            <ac:picMk id="3" creationId="{608D56B2-4909-41FE-BBBC-C950E428218B}"/>
          </ac:picMkLst>
        </pc:picChg>
        <pc:picChg chg="del">
          <ac:chgData name="Peter Kaisinger" userId="2f775b0e17a7e23b" providerId="LiveId" clId="{5A2995D2-BCB4-444F-89CD-F232EB60C476}" dt="2019-11-12T20:38:00.569" v="3097" actId="478"/>
          <ac:picMkLst>
            <pc:docMk/>
            <pc:sldMk cId="2254795749" sldId="271"/>
            <ac:picMk id="4" creationId="{65CBEAC6-8AE0-4859-80D8-36F83BBF7F21}"/>
          </ac:picMkLst>
        </pc:picChg>
        <pc:picChg chg="del">
          <ac:chgData name="Peter Kaisinger" userId="2f775b0e17a7e23b" providerId="LiveId" clId="{5A2995D2-BCB4-444F-89CD-F232EB60C476}" dt="2019-11-12T20:38:03.297" v="3098" actId="478"/>
          <ac:picMkLst>
            <pc:docMk/>
            <pc:sldMk cId="2254795749" sldId="271"/>
            <ac:picMk id="5" creationId="{2448E578-4102-4ED1-B872-1BB7B9B484E9}"/>
          </ac:picMkLst>
        </pc:picChg>
        <pc:picChg chg="add mod">
          <ac:chgData name="Peter Kaisinger" userId="2f775b0e17a7e23b" providerId="LiveId" clId="{5A2995D2-BCB4-444F-89CD-F232EB60C476}" dt="2019-11-12T20:49:20.537" v="3592" actId="14100"/>
          <ac:picMkLst>
            <pc:docMk/>
            <pc:sldMk cId="2254795749" sldId="271"/>
            <ac:picMk id="6" creationId="{C9E1A6D2-EFF3-46EB-9647-EC30A71AF878}"/>
          </ac:picMkLst>
        </pc:picChg>
      </pc:sldChg>
    </pc:docChg>
  </pc:docChgLst>
  <pc:docChgLst>
    <pc:chgData name="Peter Kaisinger" userId="2f775b0e17a7e23b" providerId="Windows Live" clId="Web-{F7AE46F8-7D75-4524-B4B8-0A4333BC794F}"/>
    <pc:docChg chg="modSld">
      <pc:chgData name="Peter Kaisinger" userId="2f775b0e17a7e23b" providerId="Windows Live" clId="Web-{F7AE46F8-7D75-4524-B4B8-0A4333BC794F}" dt="2019-11-12T07:50:47.893" v="0" actId="1076"/>
      <pc:docMkLst>
        <pc:docMk/>
      </pc:docMkLst>
      <pc:sldChg chg="modSp">
        <pc:chgData name="Peter Kaisinger" userId="2f775b0e17a7e23b" providerId="Windows Live" clId="Web-{F7AE46F8-7D75-4524-B4B8-0A4333BC794F}" dt="2019-11-12T07:50:47.893" v="0" actId="1076"/>
        <pc:sldMkLst>
          <pc:docMk/>
          <pc:sldMk cId="0" sldId="261"/>
        </pc:sldMkLst>
        <pc:picChg chg="mod">
          <ac:chgData name="Peter Kaisinger" userId="2f775b0e17a7e23b" providerId="Windows Live" clId="Web-{F7AE46F8-7D75-4524-B4B8-0A4333BC794F}" dt="2019-11-12T07:50:47.893" v="0" actId="1076"/>
          <ac:picMkLst>
            <pc:docMk/>
            <pc:sldMk cId="0" sldId="261"/>
            <ac:picMk id="7175" creationId="{E9989A65-B48B-41B4-9B39-083C34704C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31FF04-860D-4C4B-9F5E-8A6D014206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33CD22-EB89-4B4B-BD71-22440461D8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AD4632-DBC4-45FC-8168-DBC47E51B950}" type="datetime1">
              <a:rPr lang="de-DE" altLang="de-DE"/>
              <a:pPr>
                <a:defRPr/>
              </a:pPr>
              <a:t>13.11.2019</a:t>
            </a:fld>
            <a:endParaRPr lang="de-DE" alt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13EA2BD-BA57-44A0-BAD5-EDA2D1BFC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4C152D1-0339-4478-94F1-4239C9C46B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5276FD-E7A7-43F0-B749-918D0912A59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F8B8940-BA71-4387-BF90-F278E75CDF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BEC7A58-9B72-4358-B296-B29797A523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9F2561-DF8F-4C40-A81A-2DEDE52012FC}" type="datetime1">
              <a:rPr lang="de-DE" altLang="de-DE"/>
              <a:pPr>
                <a:defRPr/>
              </a:pPr>
              <a:t>13.11.2019</a:t>
            </a:fld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BC477FC-863D-48CD-B822-428315911E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F80C255-427C-4F5C-B60E-4A7FCF432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DA9A284-AD3A-4F6C-9EE2-8B83D0B83F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2E6718F-50D4-44CF-B59F-A90BD2136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9ED01E-4691-4FD8-A6C1-10753D2BE2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risk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treated</a:t>
            </a:r>
            <a:r>
              <a:rPr lang="de-AT" dirty="0"/>
              <a:t> –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remained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 –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been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risk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.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Exchangeability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does</a:t>
            </a:r>
            <a:r>
              <a:rPr lang="de-AT" dirty="0">
                <a:sym typeface="Wingdings" panose="05000000000000000000" pitchFamily="2" charset="2"/>
              </a:rPr>
              <a:t> not hold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19F2561-DF8F-4C40-A81A-2DEDE52012FC}" type="datetime1">
              <a:rPr lang="de-DE" altLang="de-DE" smtClean="0"/>
              <a:pPr>
                <a:defRPr/>
              </a:pPr>
              <a:t>13.11.2019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ED01E-4691-4FD8-A6C1-10753D2BE2DE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53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risk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treated</a:t>
            </a:r>
            <a:r>
              <a:rPr lang="de-AT" dirty="0"/>
              <a:t> –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remained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 –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been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.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Exchangeability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does</a:t>
            </a:r>
            <a:r>
              <a:rPr lang="de-AT" dirty="0">
                <a:sym typeface="Wingdings" panose="05000000000000000000" pitchFamily="2" charset="2"/>
              </a:rPr>
              <a:t> not hold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19F2561-DF8F-4C40-A81A-2DEDE52012FC}" type="datetime1">
              <a:rPr lang="de-DE" altLang="de-DE" smtClean="0"/>
              <a:pPr>
                <a:defRPr/>
              </a:pPr>
              <a:t>13.11.2019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ED01E-4691-4FD8-A6C1-10753D2BE2DE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793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risk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treated</a:t>
            </a:r>
            <a:r>
              <a:rPr lang="de-AT" dirty="0"/>
              <a:t> –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remained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 –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been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untreated</a:t>
            </a:r>
            <a:r>
              <a:rPr lang="de-AT" dirty="0"/>
              <a:t>.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Exchangeability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does</a:t>
            </a:r>
            <a:r>
              <a:rPr lang="de-AT" dirty="0">
                <a:sym typeface="Wingdings" panose="05000000000000000000" pitchFamily="2" charset="2"/>
              </a:rPr>
              <a:t> not hold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19F2561-DF8F-4C40-A81A-2DEDE52012FC}" type="datetime1">
              <a:rPr lang="de-DE" altLang="de-DE" smtClean="0"/>
              <a:pPr>
                <a:defRPr/>
              </a:pPr>
              <a:t>13.11.2019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ED01E-4691-4FD8-A6C1-10753D2BE2DE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6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>
            <a:extLst>
              <a:ext uri="{FF2B5EF4-FFF2-40B4-BE49-F238E27FC236}">
                <a16:creationId xmlns:a16="http://schemas.microsoft.com/office/drawing/2014/main" id="{17786907-E1F9-4122-AA3A-F71B654B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5588"/>
            <a:ext cx="9144000" cy="252412"/>
          </a:xfrm>
          <a:prstGeom prst="rect">
            <a:avLst/>
          </a:prstGeom>
          <a:solidFill>
            <a:srgbClr val="14646E"/>
          </a:solidFill>
          <a:ln>
            <a:noFill/>
          </a:ln>
          <a:effectLst/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ORKRegular" pitchFamily="2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ORKRegular" pitchFamily="2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9pPr>
          </a:lstStyle>
          <a:p>
            <a:pPr>
              <a:defRPr/>
            </a:pPr>
            <a:endParaRPr lang="de-AT" altLang="de-DE"/>
          </a:p>
        </p:txBody>
      </p:sp>
      <p:pic>
        <p:nvPicPr>
          <p:cNvPr id="5" name="Picture 49" descr="szglogo-1c-outline">
            <a:extLst>
              <a:ext uri="{FF2B5EF4-FFF2-40B4-BE49-F238E27FC236}">
                <a16:creationId xmlns:a16="http://schemas.microsoft.com/office/drawing/2014/main" id="{41F392F7-94D4-4477-A710-4ABA3EA248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36941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Logo-4c-originalgrosse">
            <a:extLst>
              <a:ext uri="{FF2B5EF4-FFF2-40B4-BE49-F238E27FC236}">
                <a16:creationId xmlns:a16="http://schemas.microsoft.com/office/drawing/2014/main" id="{958C8673-3509-4642-AECD-976F391B64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60350"/>
            <a:ext cx="172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9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412750" y="914400"/>
            <a:ext cx="8274050" cy="2286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6180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2750" y="3276600"/>
            <a:ext cx="8274050" cy="990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06464"/>
                </a:solidFill>
                <a:latin typeface="MetaMedium-Roman" pitchFamily="34" charset="0"/>
              </a:defRPr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20671D9B-1365-4F66-9CA1-FDB0C7500D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A54FF497-35E8-4152-AF17-7BF6486586C4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412750" y="4343400"/>
            <a:ext cx="8274050" cy="16764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>
                <a:latin typeface="MetaMedium-Roman" pitchFamily="34" charset="0"/>
              </a:defRPr>
            </a:lvl1pPr>
          </a:lstStyle>
          <a:p>
            <a:pPr>
              <a:defRPr/>
            </a:pPr>
            <a:r>
              <a:rPr lang="de-DE" altLang="de-DE"/>
              <a:t>Autor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658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8F740144-069B-4F39-A1C8-B1AEB3C9BC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A8CAD-5DF6-4DCC-A376-F08DB753F838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5992F8E4-CFEB-45BF-9C93-50574B526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3262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2050" y="795338"/>
            <a:ext cx="1943100" cy="5451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795338"/>
            <a:ext cx="5676900" cy="5451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ED36E44B-C758-4010-B5CC-FB8F699973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39A91-FC62-4E52-9791-55B8A3BB6AA3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AE6F119D-1456-40CF-84DD-E6CFB450D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2802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A8BEEDC2-9B46-4CE7-A0A0-4A9CA95CB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E7682-13E1-48E3-A429-B319865E70D6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71530D35-3F3E-48A8-B391-4FB134392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3911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8A729719-0F67-4C81-B47E-10DD440277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6AC5F-B303-499A-B9E9-EBAA58E61196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2042A319-1CA0-40D4-BCFF-EDC7B160B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1257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8275" y="2133600"/>
            <a:ext cx="3281363" cy="41132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72038" y="2133600"/>
            <a:ext cx="3281362" cy="41132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40FD1BD8-33D7-4EA4-BA9B-0348AD6AB9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DC3E-360A-4C3D-918E-B65C86ED966E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6" name="Rectangle 73">
            <a:extLst>
              <a:ext uri="{FF2B5EF4-FFF2-40B4-BE49-F238E27FC236}">
                <a16:creationId xmlns:a16="http://schemas.microsoft.com/office/drawing/2014/main" id="{A96C6E5B-DD2E-48E0-BF8C-E8F4B4D72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7948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E3ED4A38-9E4A-45BC-81AA-95F973C232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5B837-97FA-47E0-B53A-35BC10CE9F6C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8" name="Rectangle 73">
            <a:extLst>
              <a:ext uri="{FF2B5EF4-FFF2-40B4-BE49-F238E27FC236}">
                <a16:creationId xmlns:a16="http://schemas.microsoft.com/office/drawing/2014/main" id="{8EE07FB4-8809-4CE3-A937-6D0EF1231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33496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Rectangle 71">
            <a:extLst>
              <a:ext uri="{FF2B5EF4-FFF2-40B4-BE49-F238E27FC236}">
                <a16:creationId xmlns:a16="http://schemas.microsoft.com/office/drawing/2014/main" id="{E9798540-6420-471D-A481-649C270FF4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8F129-B3EC-4C36-A58C-6F3B297AC793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4" name="Rectangle 73">
            <a:extLst>
              <a:ext uri="{FF2B5EF4-FFF2-40B4-BE49-F238E27FC236}">
                <a16:creationId xmlns:a16="http://schemas.microsoft.com/office/drawing/2014/main" id="{C12BA051-B15D-4C46-9773-2B77283FE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25406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>
            <a:extLst>
              <a:ext uri="{FF2B5EF4-FFF2-40B4-BE49-F238E27FC236}">
                <a16:creationId xmlns:a16="http://schemas.microsoft.com/office/drawing/2014/main" id="{37F6E407-1087-4560-8603-E6F12B24D5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EEE6-93FB-4971-8CBA-DD63014EE8B1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3" name="Rectangle 73">
            <a:extLst>
              <a:ext uri="{FF2B5EF4-FFF2-40B4-BE49-F238E27FC236}">
                <a16:creationId xmlns:a16="http://schemas.microsoft.com/office/drawing/2014/main" id="{0C2B4C81-0FD4-48C3-94A1-03609806C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20544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23EC688C-B524-4012-89AA-42ECF76311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461A7-1B4F-4AE1-B9A8-29FA19A684C8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6" name="Rectangle 73">
            <a:extLst>
              <a:ext uri="{FF2B5EF4-FFF2-40B4-BE49-F238E27FC236}">
                <a16:creationId xmlns:a16="http://schemas.microsoft.com/office/drawing/2014/main" id="{70226230-5166-4A05-B964-80C074F86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8399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4555A07F-BDBE-45CA-939D-062043FCBE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65D10-1D19-4710-821B-BB02CEB96F3C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6" name="Rectangle 73">
            <a:extLst>
              <a:ext uri="{FF2B5EF4-FFF2-40B4-BE49-F238E27FC236}">
                <a16:creationId xmlns:a16="http://schemas.microsoft.com/office/drawing/2014/main" id="{E4F8919A-12FE-4281-891A-11C708FB9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17458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5">
            <a:extLst>
              <a:ext uri="{FF2B5EF4-FFF2-40B4-BE49-F238E27FC236}">
                <a16:creationId xmlns:a16="http://schemas.microsoft.com/office/drawing/2014/main" id="{77668736-B7B5-4B17-B6E3-8DDEB02D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5588"/>
            <a:ext cx="9144000" cy="252412"/>
          </a:xfrm>
          <a:prstGeom prst="rect">
            <a:avLst/>
          </a:prstGeom>
          <a:solidFill>
            <a:srgbClr val="16646E"/>
          </a:solidFill>
          <a:ln>
            <a:noFill/>
          </a:ln>
          <a:effectLst/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ORKRegular" pitchFamily="2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ORKRegular" pitchFamily="2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9pPr>
          </a:lstStyle>
          <a:p>
            <a:pPr algn="ctr">
              <a:defRPr/>
            </a:pPr>
            <a:endParaRPr lang="de-AT" altLang="de-DE">
              <a:solidFill>
                <a:srgbClr val="FFFFFF"/>
              </a:solidFill>
            </a:endParaRPr>
          </a:p>
        </p:txBody>
      </p:sp>
      <p:sp>
        <p:nvSpPr>
          <p:cNvPr id="1027" name="Rectangle 63">
            <a:extLst>
              <a:ext uri="{FF2B5EF4-FFF2-40B4-BE49-F238E27FC236}">
                <a16:creationId xmlns:a16="http://schemas.microsoft.com/office/drawing/2014/main" id="{DA9BA061-BB1A-4195-BBA6-A921E6108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795338"/>
            <a:ext cx="77724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  <a:endParaRPr lang="de-AT" altLang="de-DE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B18ECD80-8E2B-4ECB-A836-DD0851889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2133600"/>
            <a:ext cx="67151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Klicken Sie, um die Formate des Vorlagentextes zu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95" name="Rectangle 71">
            <a:extLst>
              <a:ext uri="{FF2B5EF4-FFF2-40B4-BE49-F238E27FC236}">
                <a16:creationId xmlns:a16="http://schemas.microsoft.com/office/drawing/2014/main" id="{0FC6089E-984F-436C-9363-E5E1C0DBD4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8495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02794B-8DCD-411C-B8EF-438D64EB511C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  <p:sp>
        <p:nvSpPr>
          <p:cNvPr id="1097" name="Rectangle 73">
            <a:extLst>
              <a:ext uri="{FF2B5EF4-FFF2-40B4-BE49-F238E27FC236}">
                <a16:creationId xmlns:a16="http://schemas.microsoft.com/office/drawing/2014/main" id="{D76C7666-4D7D-4AF8-AD03-9BE707963C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76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de-AT" altLang="de-DE"/>
              <a:t>Einrichtung</a:t>
            </a:r>
          </a:p>
        </p:txBody>
      </p:sp>
      <p:pic>
        <p:nvPicPr>
          <p:cNvPr id="1031" name="Picture 77" descr="Logo-4c-originalgrosse">
            <a:extLst>
              <a:ext uri="{FF2B5EF4-FFF2-40B4-BE49-F238E27FC236}">
                <a16:creationId xmlns:a16="http://schemas.microsoft.com/office/drawing/2014/main" id="{786B99F3-EEA0-4E8E-8B1F-4BB52DF758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60350"/>
            <a:ext cx="172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MSIPCMContentMarking" descr="{&quot;HashCode&quot;:-602754607,&quot;Placement&quot;:&quot;Footer&quot;}">
            <a:extLst>
              <a:ext uri="{FF2B5EF4-FFF2-40B4-BE49-F238E27FC236}">
                <a16:creationId xmlns:a16="http://schemas.microsoft.com/office/drawing/2014/main" id="{5D23940F-9E5F-42F0-A8B9-37C4BBBD76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4663" y="6640513"/>
            <a:ext cx="574675" cy="2174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spAutoFit/>
          </a:bodyPr>
          <a:lstStyle>
            <a:lvl1pPr>
              <a:defRPr sz="2600">
                <a:solidFill>
                  <a:schemeClr val="tx1"/>
                </a:solidFill>
                <a:latin typeface="ORKRegular" pitchFamily="2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ORKRegular" pitchFamily="2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ORKRegula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ORKRegular" pitchFamily="2" charset="0"/>
              </a:defRPr>
            </a:lvl9pPr>
          </a:lstStyle>
          <a:p>
            <a:pPr algn="ctr">
              <a:defRPr/>
            </a:pPr>
            <a:r>
              <a:rPr lang="de-DE" altLang="de-DE" sz="800">
                <a:solidFill>
                  <a:srgbClr val="001753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00646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464"/>
          </a:solidFill>
          <a:latin typeface="MetaBlack-Roman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4">
            <a:extLst>
              <a:ext uri="{FF2B5EF4-FFF2-40B4-BE49-F238E27FC236}">
                <a16:creationId xmlns:a16="http://schemas.microsoft.com/office/drawing/2014/main" id="{CA809CE1-EE05-45FB-8AEB-56D6C3B7D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</p:txBody>
      </p:sp>
      <p:sp>
        <p:nvSpPr>
          <p:cNvPr id="5123" name="Rectangle 45">
            <a:extLst>
              <a:ext uri="{FF2B5EF4-FFF2-40B4-BE49-F238E27FC236}">
                <a16:creationId xmlns:a16="http://schemas.microsoft.com/office/drawing/2014/main" id="{33FEA5E1-0D33-4417-9B9F-B7E7403052C8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800">
                <a:latin typeface="MetaMedium-Roman" pitchFamily="34" charset="0"/>
              </a:rPr>
              <a:t>Peter Kaisinger</a:t>
            </a:r>
            <a:endParaRPr lang="de-AT" altLang="de-DE" sz="2800">
              <a:latin typeface="MetaMedium-Roman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B107C2F-D2E7-43F7-BF86-2305DC96AD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Causal Inference: What if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E5F897C-5D4D-4E89-99F3-F7DC9E8865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Chapter 2 – Randomized Experiments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Conditional</a:t>
            </a:r>
            <a:r>
              <a:rPr lang="de-DE" altLang="de-DE" dirty="0"/>
              <a:t> </a:t>
            </a:r>
            <a:r>
              <a:rPr lang="de-DE" altLang="de-DE" dirty="0" err="1"/>
              <a:t>randomization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Causal risk ratio in a conditionally randomized experiment: </a:t>
            </a:r>
          </a:p>
          <a:p>
            <a:pPr lvl="1"/>
            <a:r>
              <a:rPr lang="en-US" altLang="de-DE" sz="2400" dirty="0"/>
              <a:t>Compute average causal effect for each strata (its equal to the associational risk ratio) </a:t>
            </a:r>
            <a:r>
              <a:rPr lang="en-US" altLang="de-DE" sz="2400" dirty="0">
                <a:sym typeface="Wingdings" panose="05000000000000000000" pitchFamily="2" charset="2"/>
              </a:rPr>
              <a:t> stratification. Effect of treatment can be modified by L. Difference between causal risk ratio in subset L = 1 and L = 0.</a:t>
            </a:r>
          </a:p>
          <a:p>
            <a:pPr lvl="1"/>
            <a:r>
              <a:rPr lang="en-US" altLang="de-DE" sz="2400" dirty="0">
                <a:sym typeface="Wingdings" panose="05000000000000000000" pitchFamily="2" charset="2"/>
              </a:rPr>
              <a:t>Compute average causal effect for the entire population  standardization / inverse probability weighting</a:t>
            </a:r>
            <a:endParaRPr lang="en-US" altLang="de-DE" sz="2400" dirty="0"/>
          </a:p>
          <a:p>
            <a:pPr marL="0" indent="0">
              <a:buNone/>
            </a:pPr>
            <a:br>
              <a:rPr lang="en-US" altLang="de-DE" sz="2400" dirty="0"/>
            </a:br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6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Standardization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Subset L=0: Risk of Death (treated) = ¼</a:t>
            </a:r>
            <a:br>
              <a:rPr lang="en-US" altLang="de-DE" sz="2400" dirty="0"/>
            </a:br>
            <a:r>
              <a:rPr lang="en-US" altLang="de-DE" sz="2400" dirty="0"/>
              <a:t>		Risk of Death (untreated) = ¼</a:t>
            </a:r>
          </a:p>
          <a:p>
            <a:r>
              <a:rPr lang="en-US" altLang="de-DE" sz="2400" dirty="0"/>
              <a:t>Subset L=1: Risk of Death (treated) = 6/9 = 2/3</a:t>
            </a:r>
            <a:br>
              <a:rPr lang="en-US" altLang="de-DE" sz="2400" dirty="0"/>
            </a:br>
            <a:r>
              <a:rPr lang="en-US" altLang="de-DE" sz="2400" dirty="0"/>
              <a:t>		Risk of Death (untreated) = 2/3</a:t>
            </a:r>
          </a:p>
          <a:p>
            <a:r>
              <a:rPr lang="en-US" altLang="de-DE" sz="2400" dirty="0"/>
              <a:t> Risk if all individuals in the population had been treated =                                        = </a:t>
            </a:r>
          </a:p>
          <a:p>
            <a:r>
              <a:rPr lang="en-US" altLang="de-DE" sz="2400" dirty="0"/>
              <a:t>Risk if all individuals in the population had been untreated =                            = 0.5</a:t>
            </a:r>
          </a:p>
          <a:p>
            <a:r>
              <a:rPr lang="en-US" altLang="de-DE" sz="2400" dirty="0"/>
              <a:t>Causal Risk Ratio = 0.5 / 0.5 = 1</a:t>
            </a:r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8D56B2-4909-41FE-BBBC-C950E428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10" y="1525969"/>
            <a:ext cx="2072481" cy="421601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C7305BE-80A0-41DF-89BF-4C9E58E98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20"/>
          <a:stretch/>
        </p:blipFill>
        <p:spPr>
          <a:xfrm>
            <a:off x="1907704" y="3640506"/>
            <a:ext cx="2592096" cy="36699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5CBEAC6-8AE0-4859-80D8-36F83BBF7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69"/>
          <a:stretch/>
        </p:blipFill>
        <p:spPr>
          <a:xfrm>
            <a:off x="4860032" y="3697002"/>
            <a:ext cx="1459823" cy="2779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48E578-4102-4ED1-B872-1BB7B9B48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4405549"/>
            <a:ext cx="1785099" cy="4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Standardization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The standardized risk can be interpreted as the counterfactual risk that would have been observed had all the individuals in the population been treated.</a:t>
            </a:r>
          </a:p>
          <a:p>
            <a:r>
              <a:rPr lang="en-US" altLang="de-DE" sz="2400" dirty="0"/>
              <a:t>The standardized risks in the treated and the untreated are equal to the counterfactual risks under treatment and no treatment, respectively.</a:t>
            </a:r>
          </a:p>
          <a:p>
            <a:r>
              <a:rPr lang="en-US" altLang="de-DE" sz="2400" dirty="0"/>
              <a:t>Causal risk ratio can be computed by standardization as: </a:t>
            </a:r>
          </a:p>
          <a:p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E1A6D2-EFF3-46EB-9647-EC30A71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800600"/>
            <a:ext cx="4528643" cy="8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Further Reading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 </a:t>
            </a:r>
          </a:p>
          <a:p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4539731-336B-46A5-9E0C-5862CAEB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5" y="1700808"/>
            <a:ext cx="8116490" cy="26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Further Reading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pPr marL="0" indent="0">
              <a:buNone/>
            </a:pPr>
            <a:r>
              <a:rPr lang="en-US" altLang="de-DE" sz="2400" dirty="0"/>
              <a:t> </a:t>
            </a:r>
          </a:p>
          <a:p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A1524A-6A0C-48DD-B96B-9A342B35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3463"/>
            <a:ext cx="5286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A9C67AB9-D3B5-41B2-8747-A472953B7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de-DE"/>
              <a:t>Recap</a:t>
            </a:r>
          </a:p>
        </p:txBody>
      </p:sp>
      <p:sp>
        <p:nvSpPr>
          <p:cNvPr id="6147" name="Inhaltsplatzhalter 2">
            <a:extLst>
              <a:ext uri="{FF2B5EF4-FFF2-40B4-BE49-F238E27FC236}">
                <a16:creationId xmlns:a16="http://schemas.microsoft.com/office/drawing/2014/main" id="{58FA500C-8015-4F98-91E3-C6D9F9AB2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/>
              <a:t>Only one of the two counterfactual outcomes is known for each individual </a:t>
            </a:r>
            <a:r>
              <a:rPr lang="en-US" altLang="de-DE" sz="2400">
                <a:sym typeface="Wingdings" panose="05000000000000000000" pitchFamily="2" charset="2"/>
              </a:rPr>
              <a:t> the one corresponding to the treatment level he received.</a:t>
            </a:r>
            <a:endParaRPr lang="en-US" altLang="de-DE" sz="2400"/>
          </a:p>
          <a:p>
            <a:r>
              <a:rPr lang="en-US" altLang="de-DE" sz="2400"/>
              <a:t>Other counterfactual outcomes are missing.</a:t>
            </a:r>
          </a:p>
          <a:p>
            <a:r>
              <a:rPr lang="en-US" altLang="de-DE" sz="2400"/>
              <a:t>Problem: we need both counterfactual outcomes to compute causal effect measures.</a:t>
            </a:r>
          </a:p>
          <a:p>
            <a:r>
              <a:rPr lang="en-US" altLang="de-DE" sz="2400"/>
              <a:t>Data in Table 2.1 is only good to compute association measures.</a:t>
            </a:r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30661870-F0D6-4706-BC9A-FC078E0994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4C6E59-44D9-4F2F-8A8B-D2127E7FDB1F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6149" name="Fußzeilenplatzhalter 4">
            <a:extLst>
              <a:ext uri="{FF2B5EF4-FFF2-40B4-BE49-F238E27FC236}">
                <a16:creationId xmlns:a16="http://schemas.microsoft.com/office/drawing/2014/main" id="{760CCD4F-FED1-47F6-AB88-A8E7D3DA9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6150" name="Grafik 5">
            <a:extLst>
              <a:ext uri="{FF2B5EF4-FFF2-40B4-BE49-F238E27FC236}">
                <a16:creationId xmlns:a16="http://schemas.microsoft.com/office/drawing/2014/main" id="{C5DC7325-C45A-4D13-A6F9-525643FE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54150"/>
            <a:ext cx="19240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Randomization</a:t>
            </a:r>
            <a:endParaRPr lang="en-AU" altLang="de-DE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Randomized experiments generate data with missing values of the counterfactual outcomes.</a:t>
            </a:r>
          </a:p>
          <a:p>
            <a:r>
              <a:rPr lang="en-US" altLang="de-DE" sz="2400" i="1" dirty="0"/>
              <a:t>Randomization</a:t>
            </a:r>
            <a:r>
              <a:rPr lang="en-US" altLang="de-DE" sz="2400" dirty="0"/>
              <a:t> ensures the missing values occurred by chance </a:t>
            </a:r>
            <a:r>
              <a:rPr lang="en-US" altLang="de-DE" sz="2400" dirty="0">
                <a:sym typeface="Wingdings" panose="05000000000000000000" pitchFamily="2" charset="2"/>
              </a:rPr>
              <a:t> causal effect measures can be estimated.</a:t>
            </a:r>
          </a:p>
          <a:p>
            <a:r>
              <a:rPr lang="en-US" altLang="de-DE" sz="2400" dirty="0">
                <a:sym typeface="Wingdings" panose="05000000000000000000" pitchFamily="2" charset="2"/>
              </a:rPr>
              <a:t>When group membership is randomized it is irrelevant which group received the treatment  Groups are exchangeable:</a:t>
            </a:r>
          </a:p>
          <a:p>
            <a:endParaRPr lang="en-US" alt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de-DE" sz="1600" dirty="0">
                <a:sym typeface="Wingdings" panose="05000000000000000000" pitchFamily="2" charset="2"/>
              </a:rPr>
              <a:t>                                                                                * where </a:t>
            </a:r>
            <a:r>
              <a:rPr lang="de-AT" altLang="de-DE" sz="1600" dirty="0">
                <a:latin typeface="Script MT Bold" panose="03040602040607080904" pitchFamily="66" charset="0"/>
              </a:rPr>
              <a:t>a</a:t>
            </a:r>
            <a:r>
              <a:rPr lang="en-US" altLang="de-DE" sz="1600" dirty="0">
                <a:sym typeface="Wingdings" panose="05000000000000000000" pitchFamily="2" charset="2"/>
              </a:rPr>
              <a:t> is the potential treatment</a:t>
            </a:r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7174" name="Grafik 5">
            <a:extLst>
              <a:ext uri="{FF2B5EF4-FFF2-40B4-BE49-F238E27FC236}">
                <a16:creationId xmlns:a16="http://schemas.microsoft.com/office/drawing/2014/main" id="{BB66DE27-1822-4087-8EE3-D8B653D8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54150"/>
            <a:ext cx="19240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Grafik 1">
            <a:extLst>
              <a:ext uri="{FF2B5EF4-FFF2-40B4-BE49-F238E27FC236}">
                <a16:creationId xmlns:a16="http://schemas.microsoft.com/office/drawing/2014/main" id="{E9989A65-B48B-41B4-9B39-083C3470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2225007" cy="8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5EFF0D6-9205-43EE-94FC-D315376B6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Randomization</a:t>
            </a:r>
            <a:endParaRPr lang="en-AU" altLang="de-DE" dirty="0"/>
          </a:p>
        </p:txBody>
      </p:sp>
      <p:sp>
        <p:nvSpPr>
          <p:cNvPr id="8195" name="Inhaltsplatzhalter 2">
            <a:extLst>
              <a:ext uri="{FF2B5EF4-FFF2-40B4-BE49-F238E27FC236}">
                <a16:creationId xmlns:a16="http://schemas.microsoft.com/office/drawing/2014/main" id="{76F12286-1789-498A-A532-46E1EC5BE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pPr marL="0" indent="0">
              <a:buNone/>
            </a:pPr>
            <a:endParaRPr lang="en-US" altLang="de-DE" sz="2400" dirty="0"/>
          </a:p>
          <a:p>
            <a:pPr marL="0" indent="0">
              <a:buNone/>
            </a:pPr>
            <a:endParaRPr lang="en-US" altLang="de-DE" sz="2400" dirty="0"/>
          </a:p>
          <a:p>
            <a:pPr marL="0" indent="0">
              <a:buNone/>
            </a:pPr>
            <a:endParaRPr lang="en-US" altLang="de-DE" sz="2400" dirty="0"/>
          </a:p>
          <a:p>
            <a:pPr marL="0" indent="0">
              <a:buNone/>
            </a:pPr>
            <a:endParaRPr lang="en-US" altLang="de-DE" sz="2400" dirty="0"/>
          </a:p>
          <a:p>
            <a:pPr marL="0" indent="0">
              <a:buNone/>
            </a:pPr>
            <a:endParaRPr lang="en-US" altLang="de-DE" sz="2400" dirty="0"/>
          </a:p>
          <a:p>
            <a:pPr marL="0" indent="0">
              <a:buNone/>
            </a:pPr>
            <a:r>
              <a:rPr lang="en-US" altLang="de-DE" sz="2400" dirty="0"/>
              <a:t>Mortality Risk = </a:t>
            </a:r>
            <a:r>
              <a:rPr lang="en-US" altLang="de-DE" sz="2400" dirty="0" err="1"/>
              <a:t>Pr</a:t>
            </a:r>
            <a:r>
              <a:rPr lang="en-US" altLang="de-DE" sz="2400" dirty="0"/>
              <a:t>[Y=1|A=0] = 0.6</a:t>
            </a:r>
          </a:p>
          <a:p>
            <a:pPr marL="0" indent="0">
              <a:buNone/>
            </a:pPr>
            <a:r>
              <a:rPr lang="en-US" altLang="de-DE" sz="2400" dirty="0"/>
              <a:t>		   </a:t>
            </a:r>
            <a:r>
              <a:rPr lang="en-US" altLang="de-DE" sz="2400" dirty="0" err="1"/>
              <a:t>Pr</a:t>
            </a:r>
            <a:r>
              <a:rPr lang="en-US" altLang="de-DE" sz="2400" dirty="0"/>
              <a:t>[Y=0|A=1]= 0.3</a:t>
            </a:r>
          </a:p>
          <a:p>
            <a:pPr marL="0" indent="0">
              <a:buNone/>
            </a:pPr>
            <a:r>
              <a:rPr lang="en-US" altLang="de-DE" sz="2400" dirty="0"/>
              <a:t>Associational Risk Ratio = 0.3 / 0.6 = 0.5</a:t>
            </a:r>
          </a:p>
          <a:p>
            <a:pPr marL="0" indent="0">
              <a:buNone/>
            </a:pPr>
            <a:r>
              <a:rPr lang="en-US" altLang="de-DE" sz="2400" dirty="0"/>
              <a:t>Associational Risk Difference = 0.3 – 0.6 = -0.3</a:t>
            </a:r>
          </a:p>
          <a:p>
            <a:pPr marL="0" indent="0">
              <a:buNone/>
            </a:pPr>
            <a:r>
              <a:rPr lang="en-US" altLang="de-DE" sz="2400" dirty="0">
                <a:sym typeface="Wingdings" panose="05000000000000000000" pitchFamily="2" charset="2"/>
              </a:rPr>
              <a:t> Association measures do not change</a:t>
            </a:r>
            <a:endParaRPr lang="en-US" altLang="de-DE" sz="2400" dirty="0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84D1D247-B01D-4DDC-B688-8AA1BE13BD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AA0B1F-49EA-43CA-A3CC-FB6303E14ADC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8197" name="Fußzeilenplatzhalter 4">
            <a:extLst>
              <a:ext uri="{FF2B5EF4-FFF2-40B4-BE49-F238E27FC236}">
                <a16:creationId xmlns:a16="http://schemas.microsoft.com/office/drawing/2014/main" id="{626E7280-D0E6-4FCF-8CC4-F9A351AA5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CFC636-FB04-4D6F-87F3-E88E8A4A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6" y="1484784"/>
            <a:ext cx="1371600" cy="2171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03D0F94-F6D9-43F2-BA51-99467767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94309"/>
            <a:ext cx="134302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Randomization</a:t>
            </a:r>
            <a:endParaRPr lang="en-AU" altLang="de-DE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Following this conclusion due to exchangeability it is allowed to calculate the risks in the population.</a:t>
            </a:r>
          </a:p>
          <a:p>
            <a:endParaRPr lang="en-US" altLang="de-DE" sz="1100" dirty="0"/>
          </a:p>
          <a:p>
            <a:endParaRPr lang="en-US" altLang="de-DE" sz="2400" dirty="0"/>
          </a:p>
          <a:p>
            <a:endParaRPr lang="en-US" altLang="de-DE" sz="2000" dirty="0"/>
          </a:p>
          <a:p>
            <a:endParaRPr lang="en-US" altLang="de-DE" sz="2400" dirty="0"/>
          </a:p>
          <a:p>
            <a:endParaRPr lang="en-US" altLang="de-DE" sz="2400" dirty="0"/>
          </a:p>
          <a:p>
            <a:endParaRPr lang="en-US" altLang="de-DE" sz="2400" dirty="0"/>
          </a:p>
          <a:p>
            <a:r>
              <a:rPr lang="en-US" altLang="de-DE" sz="2400" dirty="0"/>
              <a:t>Therefore in ideal randomized experiments association </a:t>
            </a:r>
            <a:r>
              <a:rPr lang="en-US" altLang="de-DE" sz="2400" i="1" dirty="0"/>
              <a:t>is</a:t>
            </a:r>
            <a:r>
              <a:rPr lang="en-US" altLang="de-DE" sz="2400" dirty="0"/>
              <a:t> causation.</a:t>
            </a:r>
          </a:p>
          <a:p>
            <a:r>
              <a:rPr lang="en-US" altLang="de-DE" sz="2400" dirty="0"/>
              <a:t>But ideal randomized experiments are unrealistic.</a:t>
            </a:r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 dirty="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 dirty="0">
              <a:latin typeface="ORKRegular" pitchFamily="2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5DDC79-98D3-490F-B809-48C5AD4D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9" y="2305051"/>
            <a:ext cx="3019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Randomization</a:t>
            </a:r>
            <a:endParaRPr lang="en-AU" altLang="de-DE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CA" altLang="de-DE" sz="2400" dirty="0"/>
              <a:t>Exchangeability                 is defined as independence between the counterfactual outcome and the observed treatment. </a:t>
            </a:r>
            <a:br>
              <a:rPr lang="de-AT" altLang="de-DE" sz="2400" dirty="0"/>
            </a:br>
            <a:r>
              <a:rPr lang="de-AT" altLang="de-DE" sz="2400" dirty="0">
                <a:sym typeface="Wingdings" panose="05000000000000000000" pitchFamily="2" charset="2"/>
              </a:rPr>
              <a:t> </a:t>
            </a:r>
            <a:r>
              <a:rPr lang="en-US" altLang="de-DE" sz="2400" dirty="0"/>
              <a:t>The treated proband would have experienced the same risk of death if they had received the same treatment level (</a:t>
            </a:r>
            <a:r>
              <a:rPr lang="de-AT" altLang="de-DE" sz="2400" dirty="0">
                <a:latin typeface="Script MT Bold" panose="03040602040607080904" pitchFamily="66" charset="0"/>
              </a:rPr>
              <a:t>a </a:t>
            </a:r>
            <a:r>
              <a:rPr lang="de-AT" altLang="de-DE" sz="2400" dirty="0"/>
              <a:t>= 0 </a:t>
            </a:r>
            <a:r>
              <a:rPr lang="de-AT" altLang="de-DE" sz="2400" dirty="0" err="1"/>
              <a:t>or</a:t>
            </a:r>
            <a:r>
              <a:rPr lang="de-AT" altLang="de-DE" sz="2400" dirty="0"/>
              <a:t> </a:t>
            </a:r>
            <a:r>
              <a:rPr lang="de-AT" altLang="de-DE" sz="2400" dirty="0">
                <a:latin typeface="Script MT Bold" panose="03040602040607080904" pitchFamily="66" charset="0"/>
              </a:rPr>
              <a:t>a</a:t>
            </a:r>
            <a:r>
              <a:rPr lang="de-AT" altLang="de-DE" sz="2400" dirty="0"/>
              <a:t> = 1).</a:t>
            </a:r>
            <a:endParaRPr lang="en-US" altLang="de-DE" sz="2400" dirty="0"/>
          </a:p>
          <a:p>
            <a:r>
              <a:rPr lang="en-US" altLang="de-DE" sz="2400" dirty="0"/>
              <a:t>But this does not imply independence between the observed outcome and the observed treatment </a:t>
            </a:r>
          </a:p>
          <a:p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0683FB3-37E9-4412-ADDC-94E49565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03" y="1031180"/>
            <a:ext cx="3469016" cy="811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9BF83D-93F4-4A2A-B4E9-854089687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08" r="11111"/>
          <a:stretch/>
        </p:blipFill>
        <p:spPr>
          <a:xfrm>
            <a:off x="2771800" y="1699738"/>
            <a:ext cx="864096" cy="28520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C606C4A-C732-4B16-A17C-1006A20F9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184" y="4318160"/>
            <a:ext cx="781381" cy="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Conditional</a:t>
            </a:r>
            <a:r>
              <a:rPr lang="de-DE" altLang="de-DE" dirty="0"/>
              <a:t> </a:t>
            </a:r>
            <a:r>
              <a:rPr lang="de-DE" altLang="de-DE" dirty="0" err="1"/>
              <a:t>randomization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In contrast to marginal randomized experiments, conditionally randomized experiments assign probands randomly to groups depending on a third variable (L) by chance.</a:t>
            </a:r>
          </a:p>
          <a:p>
            <a:r>
              <a:rPr lang="en-US" altLang="de-DE" sz="2400" dirty="0"/>
              <a:t>75 % chance in critical condition (L = 1)</a:t>
            </a:r>
          </a:p>
          <a:p>
            <a:r>
              <a:rPr lang="en-US" altLang="de-DE" sz="2400" dirty="0"/>
              <a:t>50 % chance in non-critical condition (L = 0)</a:t>
            </a:r>
          </a:p>
          <a:p>
            <a:r>
              <a:rPr lang="en-US" altLang="de-DE" sz="2400" dirty="0"/>
              <a:t>Marginal randomized experiments are expected to result in exchangeability of treated and untreated.</a:t>
            </a:r>
          </a:p>
          <a:p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8D56B2-4909-41FE-BBBC-C950E428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1426369"/>
            <a:ext cx="1937570" cy="39415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7D1A6D9-864D-48F3-92BD-05690A3C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7" y="4869160"/>
            <a:ext cx="6429628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Conditional</a:t>
            </a:r>
            <a:r>
              <a:rPr lang="de-DE" altLang="de-DE" dirty="0"/>
              <a:t> </a:t>
            </a:r>
            <a:r>
              <a:rPr lang="de-DE" altLang="de-DE" dirty="0" err="1"/>
              <a:t>randomization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Conditionally randomized experiments will </a:t>
            </a:r>
            <a:r>
              <a:rPr lang="en-US" altLang="de-DE" sz="2400" b="1" dirty="0"/>
              <a:t>NOT</a:t>
            </a:r>
            <a:r>
              <a:rPr lang="en-US" altLang="de-DE" sz="2400" dirty="0"/>
              <a:t> generally result in exchangeability of the treated and the untreated.</a:t>
            </a:r>
          </a:p>
          <a:p>
            <a:r>
              <a:rPr lang="en-US" altLang="de-DE" sz="2400" dirty="0"/>
              <a:t>By Design each group may have a different proportion of individuals with bad prognosis.</a:t>
            </a:r>
          </a:p>
          <a:p>
            <a:r>
              <a:rPr lang="en-US" altLang="de-DE" sz="2400" dirty="0"/>
              <a:t>The shown conditionally randomized experiment is a combination of two separate marginally randomized experiments:</a:t>
            </a:r>
          </a:p>
          <a:p>
            <a:pPr lvl="1"/>
            <a:r>
              <a:rPr lang="en-US" altLang="de-DE" sz="2400" dirty="0"/>
              <a:t>Subset of individuals in critical condition (L=1)</a:t>
            </a:r>
          </a:p>
          <a:p>
            <a:pPr lvl="1"/>
            <a:r>
              <a:rPr lang="en-US" altLang="de-DE" sz="2400" dirty="0"/>
              <a:t>Subset of individuals in non-critical condition (L=0)</a:t>
            </a:r>
            <a:br>
              <a:rPr lang="en-US" altLang="de-DE" sz="2400" dirty="0"/>
            </a:br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 dirty="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 dirty="0">
              <a:latin typeface="ORKRegular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8D56B2-4909-41FE-BBBC-C950E428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491343"/>
            <a:ext cx="1905000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4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E8994631-FE70-4EE2-B06B-F776E34C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Conditional</a:t>
            </a:r>
            <a:r>
              <a:rPr lang="de-DE" altLang="de-DE" dirty="0"/>
              <a:t> </a:t>
            </a:r>
            <a:r>
              <a:rPr lang="de-DE" altLang="de-DE" dirty="0" err="1"/>
              <a:t>randomization</a:t>
            </a:r>
            <a:endParaRPr lang="en-AU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C60969EE-0A8E-4A90-9AFA-6FDBB1C3F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628775"/>
            <a:ext cx="6715125" cy="4113213"/>
          </a:xfrm>
        </p:spPr>
        <p:txBody>
          <a:bodyPr/>
          <a:lstStyle/>
          <a:p>
            <a:r>
              <a:rPr lang="en-US" altLang="de-DE" sz="2400" dirty="0"/>
              <a:t>Within the subsets the treated and untreated are exchangeable:</a:t>
            </a:r>
          </a:p>
          <a:p>
            <a:endParaRPr lang="en-US" altLang="de-DE" sz="2400" dirty="0"/>
          </a:p>
          <a:p>
            <a:r>
              <a:rPr lang="en-US" altLang="de-DE" sz="2400" dirty="0"/>
              <a:t>Outcome under potential treatment and given treatment are independent in subset L = 1.</a:t>
            </a:r>
          </a:p>
          <a:p>
            <a:pPr marL="0" indent="0">
              <a:buNone/>
            </a:pPr>
            <a:br>
              <a:rPr lang="en-US" altLang="de-DE" sz="2400" dirty="0"/>
            </a:br>
            <a:endParaRPr lang="en-US" altLang="de-DE" sz="2400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7632A41D-DB28-4347-90B6-BEC246B5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20A17-E861-4285-961F-6E3F4024A012}" type="slidenum">
              <a:rPr lang="de-AT" altLang="de-DE" sz="1400" smtClean="0">
                <a:solidFill>
                  <a:srgbClr val="FFFFFF"/>
                </a:solidFill>
                <a:latin typeface="ORKRegular" pitchFamily="2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AT" altLang="de-DE" sz="1400">
              <a:solidFill>
                <a:srgbClr val="FFFFFF"/>
              </a:solidFill>
              <a:latin typeface="ORKRegular" pitchFamily="2" charset="0"/>
            </a:endParaRPr>
          </a:p>
        </p:txBody>
      </p:sp>
      <p:sp>
        <p:nvSpPr>
          <p:cNvPr id="7173" name="Fußzeilenplatzhalter 4">
            <a:extLst>
              <a:ext uri="{FF2B5EF4-FFF2-40B4-BE49-F238E27FC236}">
                <a16:creationId xmlns:a16="http://schemas.microsoft.com/office/drawing/2014/main" id="{99713706-3531-4DE2-A1F4-D4D30843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-"/>
              <a:defRPr sz="2600">
                <a:solidFill>
                  <a:schemeClr val="tx1"/>
                </a:solidFill>
                <a:latin typeface="MetaNormal-Roman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MetaNormal-Roman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1400">
                <a:latin typeface="ORKRegular" pitchFamily="2" charset="0"/>
              </a:rPr>
              <a:t>Topics in Data 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400">
              <a:latin typeface="ORKRegular" pitchFamily="2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160B5BF-F12A-40F2-8C12-D83B6F22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76129"/>
            <a:ext cx="7427470" cy="3047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49C75BC-0A45-4615-B16F-CEC17B9E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87251"/>
            <a:ext cx="3171730" cy="7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erk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777777"/>
      </a:accent1>
      <a:accent2>
        <a:srgbClr val="FF3300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2D00"/>
      </a:accent6>
      <a:hlink>
        <a:srgbClr val="0000CC"/>
      </a:hlink>
      <a:folHlink>
        <a:srgbClr val="B2B2B2"/>
      </a:folHlink>
    </a:clrScheme>
    <a:fontScheme name="oerk">
      <a:majorFont>
        <a:latin typeface="MetaBlack-Roman"/>
        <a:ea typeface=""/>
        <a:cs typeface=""/>
      </a:majorFont>
      <a:minorFont>
        <a:latin typeface="MetaNormal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RKRegula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RKRegular" pitchFamily="2" charset="0"/>
          </a:defRPr>
        </a:defPPr>
      </a:lstStyle>
    </a:lnDef>
  </a:objectDefaults>
  <a:extraClrSchemeLst>
    <a:extraClrScheme>
      <a:clrScheme name="oe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e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e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e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e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e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e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oerk</Template>
  <TotalTime>0</TotalTime>
  <Words>663</Words>
  <Application>Microsoft Office PowerPoint</Application>
  <PresentationFormat>Bildschirmpräsentation (4:3)</PresentationFormat>
  <Paragraphs>109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MetaBlack-Roman</vt:lpstr>
      <vt:lpstr>MetaMedium-Roman</vt:lpstr>
      <vt:lpstr>MetaNormal-Roman</vt:lpstr>
      <vt:lpstr>ORKRegular</vt:lpstr>
      <vt:lpstr>Script MT Bold</vt:lpstr>
      <vt:lpstr>Times New Roman</vt:lpstr>
      <vt:lpstr>Wingdings</vt:lpstr>
      <vt:lpstr>oerk</vt:lpstr>
      <vt:lpstr>Causal Inference: What if</vt:lpstr>
      <vt:lpstr>Recap</vt:lpstr>
      <vt:lpstr>Randomization</vt:lpstr>
      <vt:lpstr>Randomization</vt:lpstr>
      <vt:lpstr>Randomization</vt:lpstr>
      <vt:lpstr>Randomization</vt:lpstr>
      <vt:lpstr>Conditional randomization</vt:lpstr>
      <vt:lpstr>Conditional randomization</vt:lpstr>
      <vt:lpstr>Conditional randomization</vt:lpstr>
      <vt:lpstr>Conditional randomization</vt:lpstr>
      <vt:lpstr>Standardization</vt:lpstr>
      <vt:lpstr>Standardization</vt:lpstr>
      <vt:lpstr>Further Reading</vt:lpstr>
      <vt:lpstr>Further Reading</vt:lpstr>
    </vt:vector>
  </TitlesOfParts>
  <Company>Univ. Sbg.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.</dc:creator>
  <cp:lastModifiedBy>Kaisinger Peter</cp:lastModifiedBy>
  <cp:revision>50</cp:revision>
  <dcterms:created xsi:type="dcterms:W3CDTF">2004-06-28T13:58:20Z</dcterms:created>
  <dcterms:modified xsi:type="dcterms:W3CDTF">2019-11-13T11:43:09Z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d67188-4396-4f49-b241-070cf408d0d1_Enabled">
    <vt:lpwstr>True</vt:lpwstr>
  </property>
  <property fmtid="{D5CDD505-2E9C-101B-9397-08002B2CF9AE}" pid="3" name="MSIP_Label_43d67188-4396-4f49-b241-070cf408d0d1_SiteId">
    <vt:lpwstr>0f6f68be-4ef2-465a-986b-eb9a250d9789</vt:lpwstr>
  </property>
  <property fmtid="{D5CDD505-2E9C-101B-9397-08002B2CF9AE}" pid="4" name="MSIP_Label_43d67188-4396-4f49-b241-070cf408d0d1_Owner">
    <vt:lpwstr>extern.peter.kaisinger@porscheinformatik.com</vt:lpwstr>
  </property>
  <property fmtid="{D5CDD505-2E9C-101B-9397-08002B2CF9AE}" pid="5" name="MSIP_Label_43d67188-4396-4f49-b241-070cf408d0d1_SetDate">
    <vt:lpwstr>2019-11-11T16:17:37.8585182Z</vt:lpwstr>
  </property>
  <property fmtid="{D5CDD505-2E9C-101B-9397-08002B2CF9AE}" pid="6" name="MSIP_Label_43d67188-4396-4f49-b241-070cf408d0d1_Name">
    <vt:lpwstr>Internal</vt:lpwstr>
  </property>
  <property fmtid="{D5CDD505-2E9C-101B-9397-08002B2CF9AE}" pid="7" name="MSIP_Label_43d67188-4396-4f49-b241-070cf408d0d1_Application">
    <vt:lpwstr>Microsoft Azure Information Protection</vt:lpwstr>
  </property>
  <property fmtid="{D5CDD505-2E9C-101B-9397-08002B2CF9AE}" pid="8" name="MSIP_Label_43d67188-4396-4f49-b241-070cf408d0d1_Extended_MSFT_Method">
    <vt:lpwstr>Automatic</vt:lpwstr>
  </property>
  <property fmtid="{D5CDD505-2E9C-101B-9397-08002B2CF9AE}" pid="9" name="Sensitivity">
    <vt:lpwstr>Internal</vt:lpwstr>
  </property>
</Properties>
</file>