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1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4631-C508-4039-A0A8-7DFD4033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3B051-8173-4EF8-B560-7C74BD81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CAF5-97E7-47FD-B383-4B3019B6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3F32-78FF-430D-BBA7-08D4EF0D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52C1-6F0C-485F-B004-E1207897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080A-71FC-4ABD-BB2B-16C9672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71BC-C87C-4797-AB7F-1450C4B4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0AA1-9C42-46A7-8033-E2517269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5A42-7132-4251-94EE-D7AD559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31471-446D-4E37-95E0-3850069E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4349-6688-4A8B-B733-50BBDE45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0BEE-6179-4925-9BE7-CF2F3805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C7D6-FFBB-4CD9-BF89-1F45449A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93C3-A83C-4D34-8387-1A292AB3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9593-32A6-4777-800E-36F7732C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CFB4-BF51-4804-9FE5-9C2377C7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09C2-0E97-4B81-99DA-C05342C8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00BC-C573-4FD2-9F6A-27CCAED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D1D2-C9CE-4F9D-BEF0-2CAA7144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3ACE-2C6B-4A38-A45F-949F06F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113-C42C-4FB4-8CE5-C019A02A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04F6-0140-4A6F-BED9-AD088D92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B516-237F-4991-A4A8-0C964A81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E91B-1108-4D21-AF11-189ABDC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8561-FF30-4074-914F-C842D30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3B77-3861-48FE-8BD0-D3E26A2F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3A0E-CEF7-4094-8B1D-BE657FDAD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5CC2-4182-4FA6-9BA1-68E158E1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0BA7-AFB1-4560-9195-406F425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D7B2-D760-4840-B0AD-F5D86CE0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0FA6-F799-40E4-87AA-DEFCBBE0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1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007C-EFE3-481E-AD1B-DF1A250D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042C-B71D-4094-A838-0FD26D9D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133B4-0725-4829-9C48-D87D88B3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F6B14-5989-407C-B59A-E9181C85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E44B-85A2-44DF-92C0-E6092D2D1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780F1-7106-4490-B36F-C799640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C3BA2-5FE0-4F58-B283-E5D50B78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97A24-AE7F-47BA-9820-910FBB8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51CC-82CF-420A-BDAA-E0916081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CE135-3B0C-4537-A43A-DD083790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AC9A9-B1CF-4DAE-A030-686F41B1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FFAC-0DF0-4C89-8683-DCB4D97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B3B48-D1F5-4A21-9E27-893A841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89D2-A4E0-42C1-BEA0-CC01203C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A5301-2BB6-43DC-80FC-C1489B42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DCA1-212D-4C21-845C-022F4CB2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4BC6-C983-44CF-8D54-EBD7A937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0A2D-F143-4ACF-9133-3FC523E1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27FF9-8417-4844-B071-47966B53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BC854-A6B5-4207-BB6D-B3F7355B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2283-DC23-486E-B635-7F8BD908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A36-53FD-4161-AC86-7CAD4085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79A45-A037-4E52-91F1-EDEA917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5B112-2CF5-4FC7-9E76-78A4A416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A638-3CFF-4182-812C-4A91AB1D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866C-A4FD-4704-B713-BE0298CB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70AC6-228D-4C33-AD9F-986D795A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15A5E-307E-4801-A91B-FF58B2A1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0E9F-0BF0-4086-BB2B-35689B37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47C8-D0A2-4417-8B6E-55ADBC10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0A8C-BB0A-44DF-898A-6194F1D74D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10B6-B06A-4265-A83C-A76D1C764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434-5BBB-4740-A369-67CAD0BF4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3D9F-C873-4E2A-8AAD-5B4BA405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022E60-D153-4002-9024-9CCCB58A1660}"/>
              </a:ext>
            </a:extLst>
          </p:cNvPr>
          <p:cNvSpPr/>
          <p:nvPr/>
        </p:nvSpPr>
        <p:spPr>
          <a:xfrm>
            <a:off x="4695539" y="2070849"/>
            <a:ext cx="3181350" cy="2457450"/>
          </a:xfrm>
          <a:prstGeom prst="roundRect">
            <a:avLst/>
          </a:prstGeom>
          <a:solidFill>
            <a:srgbClr val="5EC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2EA44-8CE2-460C-B044-E16D8C04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71" b="97977" l="25926" r="745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9" y="1948701"/>
            <a:ext cx="3292125" cy="26367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23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BeLep</dc:creator>
  <cp:lastModifiedBy>BeLep</cp:lastModifiedBy>
  <cp:revision>1</cp:revision>
  <dcterms:created xsi:type="dcterms:W3CDTF">2021-10-11T12:33:32Z</dcterms:created>
  <dcterms:modified xsi:type="dcterms:W3CDTF">2021-10-11T12:33:48Z</dcterms:modified>
</cp:coreProperties>
</file>