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6" r:id="rId5"/>
  </p:sldMasterIdLst>
  <p:notesMasterIdLst>
    <p:notesMasterId r:id="rId12"/>
  </p:notesMasterIdLst>
  <p:sldIdLst>
    <p:sldId id="262" r:id="rId6"/>
    <p:sldId id="263" r:id="rId7"/>
    <p:sldId id="264" r:id="rId8"/>
    <p:sldId id="271" r:id="rId9"/>
    <p:sldId id="289" r:id="rId10"/>
    <p:sldId id="265" r:id="rId11"/>
    <p:sldId id="270" r:id="rId13"/>
    <p:sldId id="266" r:id="rId14"/>
    <p:sldId id="269" r:id="rId15"/>
    <p:sldId id="272" r:id="rId16"/>
    <p:sldId id="273" r:id="rId17"/>
    <p:sldId id="274" r:id="rId18"/>
    <p:sldId id="276" r:id="rId19"/>
    <p:sldId id="277" r:id="rId20"/>
    <p:sldId id="279" r:id="rId21"/>
    <p:sldId id="280" r:id="rId22"/>
    <p:sldId id="281" r:id="rId23"/>
    <p:sldId id="282" r:id="rId24"/>
    <p:sldId id="290" r:id="rId25"/>
    <p:sldId id="291" r:id="rId26"/>
    <p:sldId id="283" r:id="rId27"/>
    <p:sldId id="268" r:id="rId28"/>
  </p:sldIdLst>
  <p:sldSz cx="9144000" cy="5143500" type="screen16x9"/>
  <p:notesSz cx="6858000" cy="9144000"/>
  <p:defaultTextStyle>
    <a:defPPr>
      <a:defRPr lang="zh-CN"/>
    </a:defPPr>
    <a:lvl1pPr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Arial" panose="020B0604020202020204" pitchFamily="34" charset="0"/>
      </a:defRPr>
    </a:lvl1pPr>
    <a:lvl2pPr marL="4572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Arial" panose="020B0604020202020204" pitchFamily="34" charset="0"/>
      </a:defRPr>
    </a:lvl2pPr>
    <a:lvl3pPr marL="9144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Arial" panose="020B0604020202020204" pitchFamily="34" charset="0"/>
      </a:defRPr>
    </a:lvl3pPr>
    <a:lvl4pPr marL="13716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Arial" panose="020B0604020202020204" pitchFamily="34" charset="0"/>
      </a:defRPr>
    </a:lvl4pPr>
    <a:lvl5pPr marL="1828800" algn="l" defTabSz="457200"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8FD4"/>
    <a:srgbClr val="5ACBF5"/>
    <a:srgbClr val="8CC63E"/>
    <a:srgbClr val="0070B1"/>
    <a:srgbClr val="00ABBD"/>
    <a:srgbClr val="00AEEF"/>
    <a:srgbClr val="0089CF"/>
    <a:srgbClr val="005B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90" autoAdjust="0"/>
  </p:normalViewPr>
  <p:slideViewPr>
    <p:cSldViewPr snapToGrid="0" snapToObjects="1">
      <p:cViewPr varScale="1">
        <p:scale>
          <a:sx n="89" d="100"/>
          <a:sy n="89" d="100"/>
        </p:scale>
        <p:origin x="-1032" y="-96"/>
      </p:cViewPr>
      <p:guideLst>
        <p:guide orient="horz" pos="1620"/>
        <p:guide pos="289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notesMaster" Target="notesMasters/notesMaster1.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D1A4F7-9333-4F5F-9FC4-85C8A28A5B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8DE820-E9C5-4205-8699-8324CA3065F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200"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58DE820-E9C5-4205-8699-8324CA3065F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sz="1200" kern="1200" baseline="0" dirty="0" smtClean="0">
                <a:solidFill>
                  <a:schemeClr val="tx1"/>
                </a:solidFill>
                <a:latin typeface="+mn-lt"/>
                <a:ea typeface="+mn-ea"/>
                <a:cs typeface="+mn-cs"/>
              </a:rPr>
              <a:t>C语言标准，Annex K，提供了getenv_s()函数用于从当前的环境中获取一个值。然而，getenv_s()函数仍然可能会与修改环境变量列表的其他线程执行存在着数据竞争。</a:t>
            </a:r>
            <a:endParaRPr sz="1200"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58DE820-E9C5-4205-8699-8324CA3065F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sz="1200" kern="1200" baseline="0" dirty="0" smtClean="0">
                <a:solidFill>
                  <a:schemeClr val="tx1"/>
                </a:solidFill>
                <a:latin typeface="+mn-lt"/>
                <a:ea typeface="+mn-ea"/>
                <a:cs typeface="+mn-cs"/>
              </a:rPr>
              <a:t>POSIX提供了strdup()函数，该函数可以创建环境变量字符串的一份拷贝 </a:t>
            </a:r>
            <a:endParaRPr sz="1200"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58DE820-E9C5-4205-8699-8324CA3065F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58DE820-E9C5-4205-8699-8324CA3065F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baseline="0" dirty="0" err="1" smtClean="0">
                <a:solidFill>
                  <a:schemeClr val="tx1"/>
                </a:solidFill>
                <a:latin typeface="+mn-lt"/>
                <a:ea typeface="+mn-ea"/>
                <a:cs typeface="+mn-cs"/>
              </a:rPr>
              <a:t>syslog</a:t>
            </a:r>
            <a:r>
              <a:rPr lang="en-US" altLang="zh-CN" sz="1200" kern="1200" baseline="0" dirty="0" smtClean="0">
                <a:solidFill>
                  <a:schemeClr val="tx1"/>
                </a:solidFill>
                <a:latin typeface="+mn-lt"/>
                <a:ea typeface="+mn-ea"/>
                <a:cs typeface="+mn-cs"/>
              </a:rPr>
              <a:t>()</a:t>
            </a:r>
            <a:r>
              <a:rPr lang="zh-CN" altLang="en-US" dirty="0" smtClean="0"/>
              <a:t>和</a:t>
            </a:r>
            <a:r>
              <a:rPr lang="en-US" altLang="zh-CN" dirty="0" err="1" smtClean="0"/>
              <a:t>fprintf</a:t>
            </a:r>
            <a:r>
              <a:rPr lang="zh-CN" altLang="en-US" dirty="0" smtClean="0"/>
              <a:t>有相同的问题</a:t>
            </a:r>
            <a:endParaRPr lang="zh-CN" altLang="en-US" dirty="0"/>
          </a:p>
        </p:txBody>
      </p:sp>
      <p:sp>
        <p:nvSpPr>
          <p:cNvPr id="4" name="灯片编号占位符 3"/>
          <p:cNvSpPr>
            <a:spLocks noGrp="1"/>
          </p:cNvSpPr>
          <p:nvPr>
            <p:ph type="sldNum" sz="quarter" idx="10"/>
          </p:nvPr>
        </p:nvSpPr>
        <p:spPr/>
        <p:txBody>
          <a:bodyPr/>
          <a:lstStyle/>
          <a:p>
            <a:fld id="{C58DE820-E9C5-4205-8699-8324CA3065F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baseline="0" dirty="0" smtClean="0">
                <a:solidFill>
                  <a:schemeClr val="tx1"/>
                </a:solidFill>
                <a:latin typeface="+mn-lt"/>
                <a:ea typeface="+mn-ea"/>
                <a:cs typeface="+mn-cs"/>
              </a:rPr>
              <a:t>如果</a:t>
            </a:r>
            <a:r>
              <a:rPr lang="en-US" altLang="zh-CN" sz="1200" kern="1200" baseline="0" dirty="0" err="1" smtClean="0">
                <a:solidFill>
                  <a:schemeClr val="tx1"/>
                </a:solidFill>
                <a:latin typeface="+mn-lt"/>
                <a:ea typeface="+mn-ea"/>
                <a:cs typeface="+mn-cs"/>
              </a:rPr>
              <a:t>int</a:t>
            </a:r>
            <a:r>
              <a:rPr lang="zh-CN" altLang="en-US" sz="1200" kern="1200" baseline="0" dirty="0" smtClean="0">
                <a:solidFill>
                  <a:schemeClr val="tx1"/>
                </a:solidFill>
                <a:latin typeface="+mn-lt"/>
                <a:ea typeface="+mn-ea"/>
                <a:cs typeface="+mn-cs"/>
              </a:rPr>
              <a:t>长于</a:t>
            </a:r>
            <a:r>
              <a:rPr lang="en-US" altLang="zh-CN" sz="1200" kern="1200" baseline="0" dirty="0" smtClean="0">
                <a:solidFill>
                  <a:schemeClr val="tx1"/>
                </a:solidFill>
                <a:latin typeface="+mn-lt"/>
                <a:ea typeface="+mn-ea"/>
                <a:cs typeface="+mn-cs"/>
              </a:rPr>
              <a:t>char,</a:t>
            </a:r>
            <a:r>
              <a:rPr lang="zh-CN" altLang="en-US" sz="1200" kern="1200" baseline="0" dirty="0" smtClean="0">
                <a:solidFill>
                  <a:schemeClr val="tx1"/>
                </a:solidFill>
                <a:latin typeface="+mn-lt"/>
                <a:ea typeface="+mn-ea"/>
                <a:cs typeface="+mn-cs"/>
              </a:rPr>
              <a:t>则</a:t>
            </a:r>
            <a:r>
              <a:rPr lang="en-US" altLang="zh-CN" dirty="0" smtClean="0"/>
              <a:t>(</a:t>
            </a:r>
            <a:r>
              <a:rPr lang="en-US" altLang="zh-CN" dirty="0" err="1" smtClean="0"/>
              <a:t>int</a:t>
            </a:r>
            <a:r>
              <a:rPr lang="en-US" altLang="zh-CN" dirty="0" smtClean="0"/>
              <a:t>)(unsigned char)65535 </a:t>
            </a:r>
            <a:r>
              <a:rPr lang="zh-CN" altLang="en-US" dirty="0" smtClean="0"/>
              <a:t>不会等于</a:t>
            </a:r>
            <a:r>
              <a:rPr lang="en-US" altLang="zh-CN" dirty="0" smtClean="0"/>
              <a:t>-1,</a:t>
            </a:r>
            <a:r>
              <a:rPr lang="zh-CN" altLang="en-US" dirty="0" smtClean="0"/>
              <a:t>而是正的</a:t>
            </a:r>
            <a:r>
              <a:rPr lang="en-US" altLang="zh-CN" dirty="0" smtClean="0"/>
              <a:t>char</a:t>
            </a:r>
            <a:r>
              <a:rPr lang="zh-CN" altLang="en-US" dirty="0" smtClean="0"/>
              <a:t>的值</a:t>
            </a:r>
            <a:r>
              <a:rPr lang="en-US" altLang="zh-CN" dirty="0" smtClean="0"/>
              <a:t>,</a:t>
            </a:r>
            <a:r>
              <a:rPr lang="zh-CN" altLang="en-US" dirty="0" smtClean="0"/>
              <a:t>如</a:t>
            </a:r>
            <a:r>
              <a:rPr lang="en-US" altLang="zh-CN" dirty="0" smtClean="0"/>
              <a:t>255</a:t>
            </a:r>
            <a:endParaRPr lang="en-US" altLang="zh-CN" sz="1200"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58DE820-E9C5-4205-8699-8324CA3065F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sz="1200" kern="1200" baseline="0" smtClean="0">
                <a:solidFill>
                  <a:schemeClr val="tx1"/>
                </a:solidFill>
                <a:latin typeface="+mn-lt"/>
                <a:ea typeface="+mn-ea"/>
                <a:cs typeface="+mn-cs"/>
              </a:rPr>
              <a:t>在调用POSIX setenv()函数或者其他的修改环境变量的函数之后，envp指针就有可能不再指向当前的环境变量了。</a:t>
            </a:r>
            <a:endParaRPr sz="1200" kern="1200" baseline="0" smtClean="0">
              <a:solidFill>
                <a:schemeClr val="tx1"/>
              </a:solidFill>
              <a:latin typeface="+mn-lt"/>
              <a:ea typeface="+mn-ea"/>
              <a:cs typeface="+mn-cs"/>
            </a:endParaRPr>
          </a:p>
          <a:p>
            <a:r>
              <a:rPr sz="1200" kern="1200" baseline="0" smtClean="0">
                <a:solidFill>
                  <a:schemeClr val="tx1"/>
                </a:solidFill>
                <a:latin typeface="+mn-lt"/>
                <a:ea typeface="+mn-ea"/>
                <a:cs typeface="+mn-cs"/>
              </a:rPr>
              <a:t>如果setenv()修改了外部变量environ，会导致不可预期的结果。特别是，如果main()的可选参数envp存在，该参数不会被修改，所以可能会指向环境变量的一个过时的拷贝（因为environ可能会存在其他的拷贝）。</a:t>
            </a:r>
            <a:endParaRPr sz="1200" kern="1200" baseline="0" smtClean="0">
              <a:solidFill>
                <a:schemeClr val="tx1"/>
              </a:solidFill>
              <a:latin typeface="+mn-lt"/>
              <a:ea typeface="+mn-ea"/>
              <a:cs typeface="+mn-cs"/>
            </a:endParaRPr>
          </a:p>
          <a:p>
            <a:endParaRPr sz="1200" kern="1200" baseline="0" smtClean="0">
              <a:solidFill>
                <a:schemeClr val="tx1"/>
              </a:solidFill>
              <a:latin typeface="+mn-lt"/>
              <a:ea typeface="+mn-ea"/>
              <a:cs typeface="+mn-cs"/>
            </a:endParaRPr>
          </a:p>
          <a:p>
            <a:r>
              <a:rPr sz="1200" kern="1200" baseline="0" smtClean="0">
                <a:solidFill>
                  <a:schemeClr val="tx1"/>
                </a:solidFill>
                <a:latin typeface="+mn-lt"/>
                <a:ea typeface="+mn-ea"/>
                <a:cs typeface="+mn-cs"/>
              </a:rPr>
              <a:t>此不合格的代码示例在调用了setenv()之后访问了envp指针</a:t>
            </a:r>
            <a:endParaRPr sz="1200" kern="1200" baseline="0" smtClean="0">
              <a:solidFill>
                <a:schemeClr val="tx1"/>
              </a:solidFill>
              <a:latin typeface="+mn-lt"/>
              <a:ea typeface="+mn-ea"/>
              <a:cs typeface="+mn-cs"/>
            </a:endParaRPr>
          </a:p>
          <a:p>
            <a:r>
              <a:rPr sz="1200" kern="1200" baseline="0" smtClean="0">
                <a:solidFill>
                  <a:schemeClr val="tx1"/>
                </a:solidFill>
                <a:latin typeface="+mn-lt"/>
                <a:ea typeface="+mn-ea"/>
                <a:cs typeface="+mn-cs"/>
              </a:rPr>
              <a:t>因为envp可能不再指向当前的环境变量，该程序具有未定义的行为。</a:t>
            </a:r>
            <a:endParaRPr sz="1200" kern="1200" baseline="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58DE820-E9C5-4205-8699-8324CA3065F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sz="1200" kern="1200" baseline="0" smtClean="0">
                <a:solidFill>
                  <a:schemeClr val="tx1"/>
                </a:solidFill>
                <a:latin typeface="+mn-lt"/>
                <a:ea typeface="+mn-ea"/>
                <a:cs typeface="+mn-cs"/>
              </a:rPr>
              <a:t>在调用Windows的_putenv_s()函数或者其他的修改环境变量的函数之后，envp指针就可能不再指向环境变量。</a:t>
            </a:r>
            <a:endParaRPr sz="1200" kern="1200" baseline="0" smtClean="0">
              <a:solidFill>
                <a:schemeClr val="tx1"/>
              </a:solidFill>
              <a:latin typeface="+mn-lt"/>
              <a:ea typeface="+mn-ea"/>
              <a:cs typeface="+mn-cs"/>
            </a:endParaRPr>
          </a:p>
          <a:p>
            <a:r>
              <a:rPr sz="1200" kern="1200" baseline="0" smtClean="0">
                <a:solidFill>
                  <a:schemeClr val="tx1"/>
                </a:solidFill>
                <a:latin typeface="+mn-lt"/>
                <a:ea typeface="+mn-ea"/>
                <a:cs typeface="+mn-cs"/>
              </a:rPr>
              <a:t>传递到main和wmain的环境变量块是当前环境变量的一份“冻结的”拷贝。如果你后续通过调用_putenv或者_wputenv来修改环境变量，当前的环境变量（由getenv/_wgetenv函数返回的值以及_environ/_wenviron变量的值）会发生改变，但是envp指向的内存块的内容则不会发生变化。</a:t>
            </a:r>
            <a:endParaRPr sz="1200" kern="1200" baseline="0" smtClean="0">
              <a:solidFill>
                <a:schemeClr val="tx1"/>
              </a:solidFill>
              <a:latin typeface="+mn-lt"/>
              <a:ea typeface="+mn-ea"/>
              <a:cs typeface="+mn-cs"/>
            </a:endParaRPr>
          </a:p>
          <a:p>
            <a:r>
              <a:rPr sz="1200" kern="1200" baseline="0" smtClean="0">
                <a:solidFill>
                  <a:schemeClr val="tx1"/>
                </a:solidFill>
                <a:latin typeface="+mn-lt"/>
                <a:ea typeface="+mn-ea"/>
                <a:cs typeface="+mn-cs"/>
              </a:rPr>
              <a:t>此不合规的代码示例在调用_putenv_s()之后访问envp指针：</a:t>
            </a:r>
            <a:endParaRPr sz="1200" kern="1200" baseline="0" smtClean="0">
              <a:solidFill>
                <a:schemeClr val="tx1"/>
              </a:solidFill>
              <a:latin typeface="+mn-lt"/>
              <a:ea typeface="+mn-ea"/>
              <a:cs typeface="+mn-cs"/>
            </a:endParaRPr>
          </a:p>
          <a:p>
            <a:r>
              <a:rPr sz="1200" kern="1200" baseline="0" smtClean="0">
                <a:solidFill>
                  <a:schemeClr val="tx1"/>
                </a:solidFill>
                <a:latin typeface="+mn-lt"/>
                <a:ea typeface="+mn-ea"/>
                <a:cs typeface="+mn-cs"/>
              </a:rPr>
              <a:t>因为envp不再指向当前的环境变量，该程序具有未定义的行为。</a:t>
            </a:r>
            <a:endParaRPr sz="1200" kern="1200" baseline="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58DE820-E9C5-4205-8699-8324CA3065F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baseline="0" dirty="0" smtClean="0">
                <a:solidFill>
                  <a:schemeClr val="tx1"/>
                </a:solidFill>
                <a:latin typeface="+mn-lt"/>
                <a:ea typeface="+mn-ea"/>
                <a:cs typeface="+mn-cs"/>
              </a:rPr>
              <a:t>在存在大量的不合规的envp代码时，本合规的解决方案可以减少补救所需的时间。</a:t>
            </a:r>
            <a:endParaRPr lang="zh-CN" altLang="en-US" sz="1200"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58DE820-E9C5-4205-8699-8324CA3065F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asctime()，localconv()，setlocale()，以及strerror()函数具有类似的限制。在后续的调用之后，就不要再访问前一次调用所返回的对象了。</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sz="1200" kern="1200" baseline="0" dirty="0" smtClean="0">
                <a:solidFill>
                  <a:schemeClr val="tx1"/>
                </a:solidFill>
                <a:latin typeface="+mn-lt"/>
                <a:ea typeface="+mn-ea"/>
                <a:cs typeface="+mn-cs"/>
              </a:rPr>
              <a:t>此代码示例不合规是因为tmpvar所引用的字符串可能会被覆盖为第二次调用getenv()函数所得到的结果。因此，即使这两个环境变量的值不同，但tmpvar和tempvar比较得到的结果仍然可能是相等的。</a:t>
            </a:r>
            <a:endParaRPr sz="1200" kern="1200" baseline="0" dirty="0" smtClean="0">
              <a:solidFill>
                <a:schemeClr val="tx1"/>
              </a:solidFill>
              <a:latin typeface="+mn-lt"/>
              <a:ea typeface="+mn-ea"/>
              <a:cs typeface="+mn-cs"/>
            </a:endParaRPr>
          </a:p>
          <a:p>
            <a:r>
              <a:rPr sz="1200" kern="1200" baseline="0" dirty="0" smtClean="0">
                <a:solidFill>
                  <a:schemeClr val="tx1"/>
                </a:solidFill>
                <a:latin typeface="+mn-lt"/>
                <a:ea typeface="+mn-ea"/>
                <a:cs typeface="+mn-cs"/>
              </a:rPr>
              <a:t>此合规的解决方案使用malloc()和strcpy()函数将getenv()返回的字符串拷贝到一个动态分配的缓冲区中：</a:t>
            </a:r>
            <a:endParaRPr sz="1200" kern="1200" baseline="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58DE820-E9C5-4205-8699-8324CA3065F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4" name="Text Placeholder 2"/>
          <p:cNvSpPr>
            <a:spLocks noGrp="1"/>
          </p:cNvSpPr>
          <p:nvPr userDrawn="1">
            <p:ph type="body" sz="quarter" idx="4294967295"/>
          </p:nvPr>
        </p:nvSpPr>
        <p:spPr>
          <a:xfrm>
            <a:off x="430213" y="2390775"/>
            <a:ext cx="4478337" cy="1008063"/>
          </a:xfrm>
        </p:spPr>
        <p:txBody>
          <a:bodyPr/>
          <a:lstStyle/>
          <a:p>
            <a:pPr lvl="0"/>
            <a:r>
              <a:rPr lang="zh-CN" altLang="en-US" sz="1400" smtClean="0">
                <a:solidFill>
                  <a:srgbClr val="FFFFFF"/>
                </a:solidFill>
                <a:latin typeface="微软雅黑" panose="020B0503020204020204" pitchFamily="34" charset="-122"/>
                <a:cs typeface="Arial" panose="020B0604020202020204" pitchFamily="34" charset="0"/>
              </a:rPr>
              <a:t>单击此处编辑母版文本样式</a:t>
            </a:r>
            <a:endParaRPr lang="zh-CN" altLang="en-US" sz="1400" smtClean="0">
              <a:solidFill>
                <a:srgbClr val="FFFFFF"/>
              </a:solidFill>
              <a:latin typeface="微软雅黑" panose="020B0503020204020204" pitchFamily="34" charset="-122"/>
              <a:cs typeface="Arial" panose="020B0604020202020204" pitchFamily="34" charset="0"/>
            </a:endParaRPr>
          </a:p>
        </p:txBody>
      </p:sp>
      <p:sp>
        <p:nvSpPr>
          <p:cNvPr id="5" name="Subtitle 6"/>
          <p:cNvSpPr>
            <a:spLocks noGrp="1"/>
          </p:cNvSpPr>
          <p:nvPr userDrawn="1">
            <p:ph type="subTitle" idx="9"/>
          </p:nvPr>
        </p:nvSpPr>
        <p:spPr>
          <a:xfrm>
            <a:off x="430213" y="1314450"/>
            <a:ext cx="6400800" cy="561975"/>
          </a:xfrm>
        </p:spPr>
        <p:txBody>
          <a:bodyPr/>
          <a:lstStyle/>
          <a:p>
            <a:pPr>
              <a:lnSpc>
                <a:spcPct val="100000"/>
              </a:lnSpc>
            </a:pPr>
            <a:r>
              <a:rPr lang="zh-CN" altLang="en-US" sz="2200" smtClean="0">
                <a:solidFill>
                  <a:srgbClr val="8CC63E"/>
                </a:solidFill>
                <a:latin typeface="微软雅黑" panose="020B0503020204020204" pitchFamily="34" charset="-122"/>
              </a:rPr>
              <a:t>单击此处编辑母版副标题样式</a:t>
            </a:r>
            <a:endParaRPr lang="en-US" sz="2200">
              <a:solidFill>
                <a:srgbClr val="8CC63E"/>
              </a:solidFill>
              <a:latin typeface="微软雅黑" panose="020B0503020204020204" pitchFamily="34" charset="-122"/>
            </a:endParaRPr>
          </a:p>
        </p:txBody>
      </p:sp>
      <p:sp>
        <p:nvSpPr>
          <p:cNvPr id="7" name="Title 7"/>
          <p:cNvSpPr>
            <a:spLocks noGrp="1"/>
          </p:cNvSpPr>
          <p:nvPr userDrawn="1">
            <p:ph type="ctrTitle" idx="19"/>
          </p:nvPr>
        </p:nvSpPr>
        <p:spPr>
          <a:xfrm>
            <a:off x="430213" y="860425"/>
            <a:ext cx="6400800" cy="444500"/>
          </a:xfrm>
        </p:spPr>
        <p:txBody>
          <a:bodyPr/>
          <a:lstStyle/>
          <a:p>
            <a:r>
              <a:rPr lang="zh-CN" altLang="en-US" sz="2800" b="1" smtClean="0">
                <a:solidFill>
                  <a:schemeClr val="bg1"/>
                </a:solidFill>
                <a:latin typeface="微软雅黑" panose="020B0503020204020204" pitchFamily="34" charset="-122"/>
              </a:rPr>
              <a:t>单击此处编辑母版标题样式</a:t>
            </a:r>
            <a:endParaRPr lang="en-US" sz="2800" b="1" dirty="0">
              <a:solidFill>
                <a:schemeClr val="bg1"/>
              </a:solidFill>
              <a:latin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目录">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200150"/>
            <a:ext cx="4168775"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79950" y="1200150"/>
            <a:ext cx="4170363"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3">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200150"/>
            <a:ext cx="5065280"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569527" y="1200150"/>
            <a:ext cx="3280786"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4" name="标题 1"/>
          <p:cNvSpPr txBox="1"/>
          <p:nvPr userDrawn="1"/>
        </p:nvSpPr>
        <p:spPr bwMode="auto">
          <a:xfrm>
            <a:off x="1338944" y="1396723"/>
            <a:ext cx="2429189" cy="1101725"/>
          </a:xfrm>
          <a:prstGeom prst="rect">
            <a:avLst/>
          </a:prstGeom>
          <a:noFill/>
          <a:ln w="9525">
            <a:noFill/>
            <a:miter lim="800000"/>
          </a:ln>
        </p:spPr>
        <p:txBody>
          <a:bodyPr vert="horz" wrap="square" lIns="0" tIns="0" rIns="0" bIns="0" numCol="1" anchor="t" anchorCtr="0" compatLnSpc="1"/>
          <a:lstStyle>
            <a:lvl1pPr>
              <a:defRPr sz="4000"/>
            </a:lvl1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4800" b="0" i="0" u="none" strike="noStrike" kern="0" cap="none" spc="0" normalizeH="0" baseline="0" noProof="0" dirty="0" smtClean="0">
                <a:ln>
                  <a:noFill/>
                </a:ln>
                <a:solidFill>
                  <a:schemeClr val="bg1"/>
                </a:solidFill>
                <a:effectLst/>
                <a:uLnTx/>
                <a:uFillTx/>
                <a:latin typeface="+mj-lt"/>
                <a:ea typeface="+mj-ea"/>
                <a:cs typeface="+mj-cs"/>
              </a:rPr>
              <a:t>谢谢！</a:t>
            </a:r>
            <a:endParaRPr kumimoji="0" lang="zh-CN" altLang="en-US" sz="4800" b="0" i="0" u="none" strike="noStrike" kern="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3.jpeg"/><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image" Target="../media/image4.jpeg"/><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image" Target="../media/image5.jpeg"/><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auto">
          <a:xfrm>
            <a:off x="9236075" y="2576513"/>
            <a:ext cx="1360488" cy="1235075"/>
          </a:xfrm>
          <a:prstGeom prst="rect">
            <a:avLst/>
          </a:prstGeom>
          <a:noFill/>
          <a:ln w="9525">
            <a:noFill/>
            <a:miter lim="800000"/>
          </a:ln>
        </p:spPr>
        <p:txBody>
          <a:bodyPr lIns="93442" tIns="46725" rIns="93442" bIns="46725" anchor="b" anchorCtr="1">
            <a:spAutoFit/>
          </a:bodyPr>
          <a:lstStyle/>
          <a:p>
            <a:pPr defTabSz="934720"/>
            <a:r>
              <a:rPr lang="en-US" altLang="en-US" sz="900" noProof="1">
                <a:solidFill>
                  <a:schemeClr val="bg1"/>
                </a:solidFill>
                <a:latin typeface="Arial" panose="020B0604020202020204" pitchFamily="34" charset="0"/>
                <a:ea typeface="Heiti SC Light"/>
                <a:cs typeface="Heiti SC Light"/>
              </a:rPr>
              <a:t>Title:</a:t>
            </a:r>
            <a:endParaRPr lang="en-US" altLang="en-US" sz="9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Type: </a:t>
            </a:r>
            <a:r>
              <a:rPr lang="en-US" altLang="en-US" sz="800" noProof="1">
                <a:solidFill>
                  <a:schemeClr val="bg1"/>
                </a:solidFill>
                <a:latin typeface="Arial" panose="020B0604020202020204" pitchFamily="34" charset="0"/>
                <a:ea typeface="MS PGothic" panose="020B0600070205080204" pitchFamily="34" charset="-128"/>
              </a:rPr>
              <a:t>Arial</a:t>
            </a:r>
            <a:endParaRPr lang="en-US" sz="800">
              <a:solidFill>
                <a:schemeClr val="bg1"/>
              </a:solidFill>
              <a:latin typeface="Arial" panose="020B0604020202020204" pitchFamily="34" charset="0"/>
            </a:endParaRPr>
          </a:p>
          <a:p>
            <a:pPr defTabSz="934720"/>
            <a:r>
              <a:rPr lang="en-US" altLang="en-US" sz="800" noProof="1">
                <a:solidFill>
                  <a:schemeClr val="bg1"/>
                </a:solidFill>
                <a:latin typeface="Arial" panose="020B0604020202020204" pitchFamily="34" charset="0"/>
                <a:ea typeface="Heiti SC Light"/>
                <a:cs typeface="Heiti SC Light"/>
              </a:rPr>
              <a:t>Size：32-24-pt</a:t>
            </a:r>
            <a:endParaRPr lang="en-US" altLang="en-US" sz="8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Color：The ZTE blue </a:t>
            </a:r>
            <a:endParaRPr lang="en-US" altLang="en-US" sz="800" noProof="1">
              <a:solidFill>
                <a:schemeClr val="bg1"/>
              </a:solidFill>
              <a:latin typeface="Arial" panose="020B0604020202020204" pitchFamily="34" charset="0"/>
              <a:ea typeface="Heiti SC Light"/>
              <a:cs typeface="Heiti SC Light"/>
            </a:endParaRPr>
          </a:p>
          <a:p>
            <a:pPr defTabSz="934720"/>
            <a:endParaRPr lang="en-US" altLang="en-US" sz="900" noProof="1">
              <a:solidFill>
                <a:schemeClr val="bg1"/>
              </a:solidFill>
              <a:latin typeface="Arial" panose="020B0604020202020204" pitchFamily="34" charset="0"/>
              <a:ea typeface="Heiti SC Light"/>
              <a:cs typeface="Heiti SC Light"/>
            </a:endParaRPr>
          </a:p>
          <a:p>
            <a:pPr defTabSz="934720"/>
            <a:r>
              <a:rPr lang="en-US" altLang="en-US" sz="900" noProof="1">
                <a:solidFill>
                  <a:schemeClr val="bg1"/>
                </a:solidFill>
                <a:latin typeface="Arial" panose="020B0604020202020204" pitchFamily="34" charset="0"/>
                <a:ea typeface="Heiti SC Light"/>
                <a:cs typeface="Heiti SC Light"/>
              </a:rPr>
              <a:t>Subtitle:</a:t>
            </a:r>
            <a:endParaRPr lang="en-US" altLang="en-US" sz="9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Type: </a:t>
            </a:r>
            <a:r>
              <a:rPr lang="en-US" altLang="en-US" sz="800" noProof="1">
                <a:solidFill>
                  <a:schemeClr val="bg1"/>
                </a:solidFill>
                <a:latin typeface="Arial" panose="020B0604020202020204" pitchFamily="34" charset="0"/>
                <a:ea typeface="MS PGothic" panose="020B0600070205080204" pitchFamily="34" charset="-128"/>
              </a:rPr>
              <a:t>Arial</a:t>
            </a:r>
            <a:endParaRPr lang="en-US" sz="800">
              <a:solidFill>
                <a:schemeClr val="bg1"/>
              </a:solidFill>
              <a:latin typeface="Arial" panose="020B0604020202020204" pitchFamily="34" charset="0"/>
            </a:endParaRPr>
          </a:p>
          <a:p>
            <a:pPr defTabSz="934720"/>
            <a:r>
              <a:rPr lang="en-US" altLang="en-US" sz="800" noProof="1">
                <a:solidFill>
                  <a:schemeClr val="bg1"/>
                </a:solidFill>
                <a:latin typeface="Arial" panose="020B0604020202020204" pitchFamily="34" charset="0"/>
                <a:ea typeface="Heiti SC Light"/>
                <a:cs typeface="Heiti SC Light"/>
              </a:rPr>
              <a:t>Size：20pt</a:t>
            </a:r>
            <a:endParaRPr lang="en-US" altLang="en-US" sz="8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Color: The ZTE green</a:t>
            </a:r>
            <a:endParaRPr lang="en-US" altLang="en-US" sz="800" noProof="1">
              <a:solidFill>
                <a:schemeClr val="bg1"/>
              </a:solidFill>
              <a:latin typeface="Arial" panose="020B0604020202020204" pitchFamily="34" charset="0"/>
              <a:ea typeface="Heiti SC Light"/>
              <a:cs typeface="Heiti SC Light"/>
            </a:endParaRPr>
          </a:p>
        </p:txBody>
      </p:sp>
      <p:sp>
        <p:nvSpPr>
          <p:cNvPr id="2051" name="TextBox 4"/>
          <p:cNvSpPr txBox="1">
            <a:spLocks noChangeArrowheads="1"/>
          </p:cNvSpPr>
          <p:nvPr/>
        </p:nvSpPr>
        <p:spPr bwMode="auto">
          <a:xfrm>
            <a:off x="5848350" y="4454525"/>
            <a:ext cx="309563" cy="365125"/>
          </a:xfrm>
          <a:prstGeom prst="rect">
            <a:avLst/>
          </a:prstGeom>
          <a:noFill/>
          <a:ln w="9525">
            <a:noFill/>
            <a:miter lim="800000"/>
          </a:ln>
        </p:spPr>
        <p:txBody>
          <a:bodyPr wrap="none">
            <a:spAutoFit/>
          </a:bodyPr>
          <a:lstStyle/>
          <a:p>
            <a:endParaRPr lang="en-US">
              <a:latin typeface="Arial" panose="020B0604020202020204" pitchFamily="34" charset="0"/>
            </a:endParaRPr>
          </a:p>
        </p:txBody>
      </p:sp>
      <p:sp>
        <p:nvSpPr>
          <p:cNvPr id="2052" name="TextBox 5"/>
          <p:cNvSpPr txBox="1">
            <a:spLocks noChangeArrowheads="1"/>
          </p:cNvSpPr>
          <p:nvPr/>
        </p:nvSpPr>
        <p:spPr bwMode="auto">
          <a:xfrm>
            <a:off x="4814888" y="4170363"/>
            <a:ext cx="309562" cy="366712"/>
          </a:xfrm>
          <a:prstGeom prst="rect">
            <a:avLst/>
          </a:prstGeom>
          <a:noFill/>
          <a:ln w="9525">
            <a:noFill/>
            <a:miter lim="800000"/>
          </a:ln>
        </p:spPr>
        <p:txBody>
          <a:bodyPr wrap="none">
            <a:spAutoFit/>
          </a:bodyPr>
          <a:lstStyle/>
          <a:p>
            <a:endParaRPr lang="en-US">
              <a:latin typeface="Arial" panose="020B0604020202020204" pitchFamily="34" charset="0"/>
            </a:endParaRPr>
          </a:p>
        </p:txBody>
      </p:sp>
      <p:sp>
        <p:nvSpPr>
          <p:cNvPr id="2053" name="TextBox 6"/>
          <p:cNvSpPr txBox="1">
            <a:spLocks noChangeArrowheads="1"/>
          </p:cNvSpPr>
          <p:nvPr/>
        </p:nvSpPr>
        <p:spPr bwMode="auto">
          <a:xfrm>
            <a:off x="4037013" y="3638550"/>
            <a:ext cx="309562" cy="365125"/>
          </a:xfrm>
          <a:prstGeom prst="rect">
            <a:avLst/>
          </a:prstGeom>
          <a:noFill/>
          <a:ln w="9525">
            <a:noFill/>
            <a:miter lim="800000"/>
          </a:ln>
        </p:spPr>
        <p:txBody>
          <a:bodyPr wrap="none">
            <a:spAutoFit/>
          </a:bodyPr>
          <a:lstStyle/>
          <a:p>
            <a:endParaRPr lang="en-US">
              <a:latin typeface="Arial" panose="020B0604020202020204" pitchFamily="34" charset="0"/>
            </a:endParaRPr>
          </a:p>
        </p:txBody>
      </p:sp>
      <p:grpSp>
        <p:nvGrpSpPr>
          <p:cNvPr id="2054" name="组 5"/>
          <p:cNvGrpSpPr/>
          <p:nvPr/>
        </p:nvGrpSpPr>
        <p:grpSpPr bwMode="auto">
          <a:xfrm>
            <a:off x="9364663" y="3851275"/>
            <a:ext cx="1392237" cy="989013"/>
            <a:chOff x="0" y="0"/>
            <a:chExt cx="1392554" cy="989008"/>
          </a:xfrm>
        </p:grpSpPr>
        <p:grpSp>
          <p:nvGrpSpPr>
            <p:cNvPr id="2055" name="组 6"/>
            <p:cNvGrpSpPr/>
            <p:nvPr/>
          </p:nvGrpSpPr>
          <p:grpSpPr bwMode="auto">
            <a:xfrm>
              <a:off x="0" y="0"/>
              <a:ext cx="935158" cy="254390"/>
              <a:chOff x="0" y="0"/>
              <a:chExt cx="935158" cy="254390"/>
            </a:xfrm>
          </p:grpSpPr>
          <p:sp>
            <p:nvSpPr>
              <p:cNvPr id="2056" name="矩形 18"/>
              <p:cNvSpPr>
                <a:spLocks noChangeArrowheads="1"/>
              </p:cNvSpPr>
              <p:nvPr/>
            </p:nvSpPr>
            <p:spPr bwMode="auto">
              <a:xfrm>
                <a:off x="0" y="0"/>
                <a:ext cx="254390" cy="254390"/>
              </a:xfrm>
              <a:prstGeom prst="rect">
                <a:avLst/>
              </a:prstGeom>
              <a:solidFill>
                <a:srgbClr val="008FD4"/>
              </a:solidFill>
              <a:ln w="9525">
                <a:noFill/>
                <a:miter lim="800000"/>
              </a:ln>
            </p:spPr>
            <p:txBody>
              <a:bodyPr anchor="ctr"/>
              <a:lstStyle/>
              <a:p>
                <a:pPr algn="ctr"/>
                <a:endParaRPr lang="zh-CN" altLang="en-US">
                  <a:solidFill>
                    <a:srgbClr val="FFFFFF"/>
                  </a:solidFill>
                  <a:latin typeface="Arial" panose="020B0604020202020204" pitchFamily="34" charset="0"/>
                </a:endParaRPr>
              </a:p>
            </p:txBody>
          </p:sp>
          <p:sp>
            <p:nvSpPr>
              <p:cNvPr id="2057" name="文本框 19"/>
              <p:cNvSpPr txBox="1">
                <a:spLocks noChangeArrowheads="1"/>
              </p:cNvSpPr>
              <p:nvPr/>
            </p:nvSpPr>
            <p:spPr bwMode="auto">
              <a:xfrm>
                <a:off x="217344" y="31110"/>
                <a:ext cx="717814" cy="200055"/>
              </a:xfrm>
              <a:prstGeom prst="rect">
                <a:avLst/>
              </a:prstGeom>
              <a:noFill/>
              <a:ln w="9525">
                <a:noFill/>
                <a:miter lim="800000"/>
              </a:ln>
            </p:spPr>
            <p:txBody>
              <a:bodyPr>
                <a:spAutoFit/>
              </a:bodyPr>
              <a:lstStyle/>
              <a:p>
                <a:r>
                  <a:rPr lang="en-US" sz="700" i="1">
                    <a:solidFill>
                      <a:schemeClr val="bg1"/>
                    </a:solidFill>
                    <a:latin typeface="Arial" panose="020B0604020202020204" pitchFamily="34" charset="0"/>
                  </a:rPr>
                  <a:t>G143, B212</a:t>
                </a:r>
                <a:endParaRPr lang="zh-CN" altLang="en-US" sz="700" i="1">
                  <a:solidFill>
                    <a:schemeClr val="bg1"/>
                  </a:solidFill>
                  <a:latin typeface="Arial" panose="020B0604020202020204" pitchFamily="34" charset="0"/>
                </a:endParaRPr>
              </a:p>
            </p:txBody>
          </p:sp>
        </p:grpSp>
        <p:grpSp>
          <p:nvGrpSpPr>
            <p:cNvPr id="2058" name="组 9"/>
            <p:cNvGrpSpPr/>
            <p:nvPr/>
          </p:nvGrpSpPr>
          <p:grpSpPr bwMode="auto">
            <a:xfrm>
              <a:off x="0" y="373460"/>
              <a:ext cx="1199362" cy="254390"/>
              <a:chOff x="0" y="0"/>
              <a:chExt cx="1199362" cy="254390"/>
            </a:xfrm>
          </p:grpSpPr>
          <p:sp>
            <p:nvSpPr>
              <p:cNvPr id="2059" name="矩形 14"/>
              <p:cNvSpPr>
                <a:spLocks noChangeArrowheads="1"/>
              </p:cNvSpPr>
              <p:nvPr/>
            </p:nvSpPr>
            <p:spPr bwMode="auto">
              <a:xfrm>
                <a:off x="0" y="0"/>
                <a:ext cx="254390" cy="254390"/>
              </a:xfrm>
              <a:prstGeom prst="rect">
                <a:avLst/>
              </a:prstGeom>
              <a:solidFill>
                <a:srgbClr val="8CC63E"/>
              </a:solidFill>
              <a:ln w="9525">
                <a:noFill/>
                <a:miter lim="800000"/>
              </a:ln>
            </p:spPr>
            <p:txBody>
              <a:bodyPr anchor="ctr"/>
              <a:lstStyle/>
              <a:p>
                <a:pPr algn="ctr"/>
                <a:endParaRPr lang="zh-CN" altLang="en-US">
                  <a:solidFill>
                    <a:srgbClr val="FFFFFF"/>
                  </a:solidFill>
                  <a:latin typeface="Arial" panose="020B0604020202020204" pitchFamily="34" charset="0"/>
                </a:endParaRPr>
              </a:p>
            </p:txBody>
          </p:sp>
          <p:sp>
            <p:nvSpPr>
              <p:cNvPr id="2060" name="文本框 15"/>
              <p:cNvSpPr txBox="1">
                <a:spLocks noChangeArrowheads="1"/>
              </p:cNvSpPr>
              <p:nvPr/>
            </p:nvSpPr>
            <p:spPr bwMode="auto">
              <a:xfrm>
                <a:off x="217344" y="31110"/>
                <a:ext cx="982018" cy="200055"/>
              </a:xfrm>
              <a:prstGeom prst="rect">
                <a:avLst/>
              </a:prstGeom>
              <a:noFill/>
              <a:ln w="9525">
                <a:noFill/>
                <a:miter lim="800000"/>
              </a:ln>
            </p:spPr>
            <p:txBody>
              <a:bodyPr>
                <a:spAutoFit/>
              </a:bodyPr>
              <a:lstStyle/>
              <a:p>
                <a:r>
                  <a:rPr lang="en-US" sz="700" i="1">
                    <a:solidFill>
                      <a:schemeClr val="bg1"/>
                    </a:solidFill>
                    <a:latin typeface="Arial" panose="020B0604020202020204" pitchFamily="34" charset="0"/>
                  </a:rPr>
                  <a:t>R140,G198, B62</a:t>
                </a:r>
                <a:endParaRPr lang="zh-CN" altLang="en-US" sz="700" i="1">
                  <a:solidFill>
                    <a:schemeClr val="bg1"/>
                  </a:solidFill>
                  <a:latin typeface="Arial" panose="020B0604020202020204" pitchFamily="34" charset="0"/>
                </a:endParaRPr>
              </a:p>
            </p:txBody>
          </p:sp>
        </p:grpSp>
        <p:sp>
          <p:nvSpPr>
            <p:cNvPr id="2061" name="矩形 10"/>
            <p:cNvSpPr>
              <a:spLocks noChangeArrowheads="1"/>
            </p:cNvSpPr>
            <p:nvPr/>
          </p:nvSpPr>
          <p:spPr bwMode="auto">
            <a:xfrm>
              <a:off x="0" y="734618"/>
              <a:ext cx="254390" cy="254390"/>
            </a:xfrm>
            <a:prstGeom prst="rect">
              <a:avLst/>
            </a:prstGeom>
            <a:solidFill>
              <a:srgbClr val="5ACBF5"/>
            </a:solidFill>
            <a:ln w="9525">
              <a:noFill/>
              <a:miter lim="800000"/>
            </a:ln>
          </p:spPr>
          <p:txBody>
            <a:bodyPr anchor="ctr"/>
            <a:lstStyle/>
            <a:p>
              <a:pPr algn="ctr"/>
              <a:endParaRPr lang="zh-CN" altLang="en-US">
                <a:solidFill>
                  <a:srgbClr val="FFFFFF"/>
                </a:solidFill>
                <a:latin typeface="Arial" panose="020B0604020202020204" pitchFamily="34" charset="0"/>
              </a:endParaRPr>
            </a:p>
          </p:txBody>
        </p:sp>
        <p:sp>
          <p:nvSpPr>
            <p:cNvPr id="2062" name="文本框 12"/>
            <p:cNvSpPr txBox="1">
              <a:spLocks noChangeArrowheads="1"/>
            </p:cNvSpPr>
            <p:nvPr/>
          </p:nvSpPr>
          <p:spPr bwMode="auto">
            <a:xfrm>
              <a:off x="217344" y="765728"/>
              <a:ext cx="1175210" cy="200055"/>
            </a:xfrm>
            <a:prstGeom prst="rect">
              <a:avLst/>
            </a:prstGeom>
            <a:noFill/>
            <a:ln w="9525">
              <a:noFill/>
              <a:miter lim="800000"/>
            </a:ln>
          </p:spPr>
          <p:txBody>
            <a:bodyPr>
              <a:spAutoFit/>
            </a:bodyPr>
            <a:lstStyle/>
            <a:p>
              <a:r>
                <a:rPr lang="en-US" sz="700" i="1">
                  <a:solidFill>
                    <a:schemeClr val="bg1"/>
                  </a:solidFill>
                  <a:latin typeface="Arial" panose="020B0604020202020204" pitchFamily="34" charset="0"/>
                </a:rPr>
                <a:t>R90,G203, B245</a:t>
              </a:r>
              <a:endParaRPr lang="zh-CN" altLang="en-US" sz="700" i="1">
                <a:solidFill>
                  <a:schemeClr val="bg1"/>
                </a:solidFill>
                <a:latin typeface="Arial" panose="020B0604020202020204" pitchFamily="34" charset="0"/>
              </a:endParaRPr>
            </a:p>
          </p:txBody>
        </p:sp>
      </p:grpSp>
      <p:sp>
        <p:nvSpPr>
          <p:cNvPr id="2063" name="TextBox 18"/>
          <p:cNvSpPr txBox="1">
            <a:spLocks noChangeArrowheads="1"/>
          </p:cNvSpPr>
          <p:nvPr/>
        </p:nvSpPr>
        <p:spPr bwMode="auto">
          <a:xfrm>
            <a:off x="8153400" y="1016000"/>
            <a:ext cx="914400" cy="914400"/>
          </a:xfrm>
          <a:prstGeom prst="rect">
            <a:avLst/>
          </a:prstGeom>
          <a:noFill/>
          <a:ln w="9525">
            <a:noFill/>
            <a:miter lim="800000"/>
          </a:ln>
        </p:spPr>
        <p:txBody>
          <a:bodyPr wrap="none" lIns="0" tIns="0" rIns="0" bIns="0"/>
          <a:lstStyle/>
          <a:p>
            <a:endParaRPr lang="en-US">
              <a:latin typeface="Arial" panose="020B0604020202020204" pitchFamily="34" charset="0"/>
            </a:endParaRPr>
          </a:p>
        </p:txBody>
      </p:sp>
      <p:sp>
        <p:nvSpPr>
          <p:cNvPr id="2064" name="TextBox 19"/>
          <p:cNvSpPr txBox="1">
            <a:spLocks noChangeArrowheads="1"/>
          </p:cNvSpPr>
          <p:nvPr/>
        </p:nvSpPr>
        <p:spPr bwMode="auto">
          <a:xfrm>
            <a:off x="4864100" y="3378200"/>
            <a:ext cx="914400" cy="914400"/>
          </a:xfrm>
          <a:prstGeom prst="rect">
            <a:avLst/>
          </a:prstGeom>
          <a:noFill/>
          <a:ln w="9525">
            <a:noFill/>
            <a:miter lim="800000"/>
          </a:ln>
        </p:spPr>
        <p:txBody>
          <a:bodyPr wrap="none" lIns="0" tIns="0" rIns="0" bIns="0"/>
          <a:lstStyle/>
          <a:p>
            <a:endParaRPr lang="en-US">
              <a:latin typeface="Arial" panose="020B0604020202020204" pitchFamily="34" charset="0"/>
            </a:endParaRPr>
          </a:p>
        </p:txBody>
      </p:sp>
      <p:sp>
        <p:nvSpPr>
          <p:cNvPr id="2065" name="标题占位符 1"/>
          <p:cNvSpPr>
            <a:spLocks noGrp="1" noChangeArrowheads="1"/>
          </p:cNvSpPr>
          <p:nvPr>
            <p:ph type="title"/>
          </p:nvPr>
        </p:nvSpPr>
        <p:spPr bwMode="auto">
          <a:xfrm>
            <a:off x="333375" y="342900"/>
            <a:ext cx="6767513" cy="720725"/>
          </a:xfrm>
          <a:prstGeom prst="rect">
            <a:avLst/>
          </a:prstGeom>
          <a:noFill/>
          <a:ln w="9525">
            <a:noFill/>
            <a:miter lim="800000"/>
          </a:ln>
        </p:spPr>
        <p:txBody>
          <a:bodyPr vert="horz" wrap="square" lIns="0" tIns="0" rIns="0" bIns="0" numCol="1" anchor="t" anchorCtr="0" compatLnSpc="1"/>
          <a:lstStyle/>
          <a:p>
            <a:pPr lvl="0"/>
            <a:r>
              <a:rPr lang="zh-CN" smtClean="0"/>
              <a:t>单击此处编辑母版标题样式</a:t>
            </a:r>
            <a:endParaRPr lang="zh-CN" smtClean="0"/>
          </a:p>
        </p:txBody>
      </p:sp>
      <p:sp>
        <p:nvSpPr>
          <p:cNvPr id="2066" name="文本占位符 2"/>
          <p:cNvSpPr>
            <a:spLocks noGrp="1" noChangeArrowheads="1"/>
          </p:cNvSpPr>
          <p:nvPr>
            <p:ph type="body" idx="1"/>
          </p:nvPr>
        </p:nvSpPr>
        <p:spPr bwMode="auto">
          <a:xfrm>
            <a:off x="358775" y="1200150"/>
            <a:ext cx="8491538" cy="3189288"/>
          </a:xfrm>
          <a:prstGeom prst="rect">
            <a:avLst/>
          </a:prstGeom>
          <a:noFill/>
          <a:ln w="9525">
            <a:noFill/>
            <a:miter lim="800000"/>
          </a:ln>
        </p:spPr>
        <p:txBody>
          <a:bodyPr vert="horz" wrap="square" lIns="0" tIns="0" rIns="0" bIns="0" numCol="1" anchor="t" anchorCtr="0" compatLnSpc="1"/>
          <a:lstStyle/>
          <a:p>
            <a:pPr lvl="0"/>
            <a:r>
              <a:rPr lang="zh-CN" smtClean="0"/>
              <a:t>单击此处编辑母版文本样式</a:t>
            </a:r>
            <a:endParaRPr lang="zh-CN" smtClean="0"/>
          </a:p>
          <a:p>
            <a:pPr lvl="1"/>
            <a:r>
              <a:rPr lang="zh-CN" smtClean="0"/>
              <a:t>二级</a:t>
            </a:r>
            <a:endParaRPr lang="zh-CN" smtClean="0"/>
          </a:p>
          <a:p>
            <a:pPr lvl="2"/>
            <a:r>
              <a:rPr lang="zh-CN" smtClean="0"/>
              <a:t>三级</a:t>
            </a:r>
            <a:endParaRPr lang="zh-CN" smtClean="0"/>
          </a:p>
          <a:p>
            <a:pPr lvl="3"/>
            <a:r>
              <a:rPr lang="zh-CN" smtClean="0"/>
              <a:t>四级</a:t>
            </a:r>
            <a:endParaRPr lang="zh-CN" smtClean="0"/>
          </a:p>
          <a:p>
            <a:pPr lvl="4"/>
            <a:r>
              <a:rPr lang="zh-CN" smtClean="0"/>
              <a:t>五级</a:t>
            </a:r>
            <a:endParaRPr lang="zh-CN" smtClean="0"/>
          </a:p>
        </p:txBody>
      </p:sp>
      <p:pic>
        <p:nvPicPr>
          <p:cNvPr id="2067" name="Picture 19" descr="1-01"/>
          <p:cNvPicPr>
            <a:picLocks noChangeAspect="1" noChangeArrowheads="1"/>
          </p:cNvPicPr>
          <p:nvPr/>
        </p:nvPicPr>
        <p:blipFill>
          <a:blip r:embed="rId3" cstate="print"/>
          <a:srcRect/>
          <a:stretch>
            <a:fillRect/>
          </a:stretch>
        </p:blipFill>
        <p:spPr bwMode="auto">
          <a:xfrm>
            <a:off x="7158038" y="69850"/>
            <a:ext cx="1789112" cy="13430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457200" rtl="0" eaLnBrk="1" fontAlgn="base" hangingPunct="1">
        <a:spcBef>
          <a:spcPct val="0"/>
        </a:spcBef>
        <a:spcAft>
          <a:spcPct val="0"/>
        </a:spcAft>
        <a:defRPr sz="2400">
          <a:solidFill>
            <a:schemeClr val="tx1"/>
          </a:solidFill>
          <a:latin typeface="+mj-lt"/>
          <a:ea typeface="+mj-ea"/>
          <a:cs typeface="+mj-cs"/>
        </a:defRPr>
      </a:lvl1pPr>
      <a:lvl2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2pPr>
      <a:lvl3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3pPr>
      <a:lvl4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4pPr>
      <a:lvl5pPr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5pPr>
      <a:lvl6pPr marL="4572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6pPr>
      <a:lvl7pPr marL="9144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7pPr>
      <a:lvl8pPr marL="13716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8pPr>
      <a:lvl9pPr marL="1828800" algn="l" defTabSz="457200" rtl="0" eaLnBrk="1" fontAlgn="base" hangingPunct="1">
        <a:spcBef>
          <a:spcPct val="0"/>
        </a:spcBef>
        <a:spcAft>
          <a:spcPct val="0"/>
        </a:spcAft>
        <a:defRPr sz="2400">
          <a:solidFill>
            <a:schemeClr val="tx1"/>
          </a:solidFill>
          <a:latin typeface="Calibri" panose="020F0502020204030204" pitchFamily="34" charset="0"/>
          <a:ea typeface="微软雅黑" panose="020B0503020204020204" pitchFamily="34" charset="-122"/>
        </a:defRPr>
      </a:lvl9pPr>
    </p:titleStyle>
    <p:bodyStyle>
      <a:lvl1pPr algn="l" defTabSz="457200" rtl="0" eaLnBrk="1" fontAlgn="base" hangingPunct="1">
        <a:lnSpc>
          <a:spcPct val="120000"/>
        </a:lnSpc>
        <a:spcBef>
          <a:spcPct val="20000"/>
        </a:spcBef>
        <a:spcAft>
          <a:spcPct val="0"/>
        </a:spcAft>
        <a:buFont typeface="Arial" panose="020B0604020202020204" pitchFamily="34" charset="0"/>
        <a:defRPr sz="2000">
          <a:solidFill>
            <a:schemeClr val="tx1"/>
          </a:solidFill>
          <a:latin typeface="+mn-lt"/>
          <a:ea typeface="+mn-ea"/>
          <a:cs typeface="+mn-cs"/>
        </a:defRPr>
      </a:lvl1pPr>
      <a:lvl2pPr marL="742950" indent="-285750" algn="l" defTabSz="457200" rtl="0" eaLnBrk="1" fontAlgn="base" hangingPunct="1">
        <a:lnSpc>
          <a:spcPct val="120000"/>
        </a:lnSpc>
        <a:spcBef>
          <a:spcPct val="20000"/>
        </a:spcBef>
        <a:spcAft>
          <a:spcPct val="0"/>
        </a:spcAft>
        <a:buFont typeface="Arial" panose="020B0604020202020204" pitchFamily="34" charset="0"/>
        <a:buChar char="–"/>
        <a:defRPr>
          <a:solidFill>
            <a:schemeClr val="tx1"/>
          </a:solidFill>
          <a:latin typeface="+mn-lt"/>
          <a:ea typeface="+mn-ea"/>
        </a:defRPr>
      </a:lvl2pPr>
      <a:lvl3pPr marL="1143000" indent="-228600" algn="l" defTabSz="457200" rtl="0" eaLnBrk="1" fontAlgn="base" hangingPunct="1">
        <a:lnSpc>
          <a:spcPct val="120000"/>
        </a:lnSpc>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eaLnBrk="1" fontAlgn="base" hangingPunct="1">
        <a:lnSpc>
          <a:spcPct val="120000"/>
        </a:lnSpc>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eaLnBrk="1" fontAlgn="base" hangingPunct="1">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eaLnBrk="1" fontAlgn="base" hangingPunct="1">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eaLnBrk="1" fontAlgn="base" hangingPunct="1">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eaLnBrk="1" fontAlgn="base" hangingPunct="1">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eaLnBrk="1" fontAlgn="base" hangingPunct="1">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8"/>
          <p:cNvSpPr>
            <a:spLocks noChangeArrowheads="1"/>
          </p:cNvSpPr>
          <p:nvPr/>
        </p:nvSpPr>
        <p:spPr bwMode="auto">
          <a:xfrm>
            <a:off x="9236075" y="2576513"/>
            <a:ext cx="1360488" cy="1235075"/>
          </a:xfrm>
          <a:prstGeom prst="rect">
            <a:avLst/>
          </a:prstGeom>
          <a:noFill/>
          <a:ln w="9525">
            <a:noFill/>
            <a:miter lim="800000"/>
          </a:ln>
        </p:spPr>
        <p:txBody>
          <a:bodyPr lIns="93442" tIns="46725" rIns="93442" bIns="46725" anchor="b" anchorCtr="1">
            <a:spAutoFit/>
          </a:bodyPr>
          <a:lstStyle/>
          <a:p>
            <a:pPr defTabSz="934720"/>
            <a:r>
              <a:rPr lang="en-US" altLang="en-US" sz="900" noProof="1">
                <a:solidFill>
                  <a:schemeClr val="bg1"/>
                </a:solidFill>
                <a:latin typeface="Arial" panose="020B0604020202020204" pitchFamily="34" charset="0"/>
                <a:ea typeface="Heiti SC Light"/>
                <a:cs typeface="Heiti SC Light"/>
              </a:rPr>
              <a:t>Title:</a:t>
            </a:r>
            <a:endParaRPr lang="en-US" altLang="en-US" sz="9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Type: </a:t>
            </a:r>
            <a:r>
              <a:rPr lang="en-US" altLang="en-US" sz="800" noProof="1">
                <a:solidFill>
                  <a:schemeClr val="bg1"/>
                </a:solidFill>
                <a:latin typeface="Arial" panose="020B0604020202020204" pitchFamily="34" charset="0"/>
                <a:ea typeface="MS PGothic" panose="020B0600070205080204" pitchFamily="34" charset="-128"/>
              </a:rPr>
              <a:t>Arial</a:t>
            </a:r>
            <a:endParaRPr lang="en-US" sz="800">
              <a:solidFill>
                <a:schemeClr val="bg1"/>
              </a:solidFill>
              <a:latin typeface="Arial" panose="020B0604020202020204" pitchFamily="34" charset="0"/>
            </a:endParaRPr>
          </a:p>
          <a:p>
            <a:pPr defTabSz="934720"/>
            <a:r>
              <a:rPr lang="en-US" altLang="en-US" sz="800" noProof="1">
                <a:solidFill>
                  <a:schemeClr val="bg1"/>
                </a:solidFill>
                <a:latin typeface="Arial" panose="020B0604020202020204" pitchFamily="34" charset="0"/>
                <a:ea typeface="Heiti SC Light"/>
                <a:cs typeface="Heiti SC Light"/>
              </a:rPr>
              <a:t>Size：24pt</a:t>
            </a:r>
            <a:endParaRPr lang="en-US" altLang="en-US" sz="8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Color：The ZTE blue </a:t>
            </a:r>
            <a:endParaRPr lang="en-US" altLang="en-US" sz="800" noProof="1">
              <a:solidFill>
                <a:schemeClr val="bg1"/>
              </a:solidFill>
              <a:latin typeface="Arial" panose="020B0604020202020204" pitchFamily="34" charset="0"/>
              <a:ea typeface="Heiti SC Light"/>
              <a:cs typeface="Heiti SC Light"/>
            </a:endParaRPr>
          </a:p>
          <a:p>
            <a:pPr defTabSz="934720"/>
            <a:endParaRPr lang="en-US" altLang="en-US" sz="900" noProof="1">
              <a:solidFill>
                <a:schemeClr val="bg1"/>
              </a:solidFill>
              <a:latin typeface="Arial" panose="020B0604020202020204" pitchFamily="34" charset="0"/>
              <a:ea typeface="Heiti SC Light"/>
              <a:cs typeface="Heiti SC Light"/>
            </a:endParaRPr>
          </a:p>
          <a:p>
            <a:pPr defTabSz="934720"/>
            <a:r>
              <a:rPr lang="en-US" altLang="en-US" sz="900" noProof="1">
                <a:solidFill>
                  <a:schemeClr val="bg1"/>
                </a:solidFill>
                <a:latin typeface="Arial" panose="020B0604020202020204" pitchFamily="34" charset="0"/>
                <a:ea typeface="Heiti SC Light"/>
                <a:cs typeface="Heiti SC Light"/>
              </a:rPr>
              <a:t>Subtitle:</a:t>
            </a:r>
            <a:endParaRPr lang="en-US" altLang="en-US" sz="9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Type:  </a:t>
            </a:r>
            <a:r>
              <a:rPr lang="en-US" altLang="en-US" sz="800" noProof="1">
                <a:solidFill>
                  <a:schemeClr val="bg1"/>
                </a:solidFill>
                <a:latin typeface="Arial" panose="020B0604020202020204" pitchFamily="34" charset="0"/>
                <a:ea typeface="MS PGothic" panose="020B0600070205080204" pitchFamily="34" charset="-128"/>
              </a:rPr>
              <a:t>Arial</a:t>
            </a:r>
            <a:endParaRPr lang="en-US" sz="800">
              <a:solidFill>
                <a:schemeClr val="bg1"/>
              </a:solidFill>
              <a:latin typeface="Arial" panose="020B0604020202020204" pitchFamily="34" charset="0"/>
            </a:endParaRPr>
          </a:p>
          <a:p>
            <a:pPr defTabSz="934720"/>
            <a:r>
              <a:rPr lang="en-US" altLang="en-US" sz="800" noProof="1">
                <a:solidFill>
                  <a:schemeClr val="bg1"/>
                </a:solidFill>
                <a:latin typeface="Arial" panose="020B0604020202020204" pitchFamily="34" charset="0"/>
                <a:ea typeface="Heiti SC Light"/>
                <a:cs typeface="Heiti SC Light"/>
              </a:rPr>
              <a:t>Size：16-20pt</a:t>
            </a:r>
            <a:endParaRPr lang="en-US" altLang="en-US" sz="8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Color: The ZTE green</a:t>
            </a:r>
            <a:endParaRPr lang="en-US" altLang="en-US" sz="800" noProof="1">
              <a:solidFill>
                <a:schemeClr val="bg1"/>
              </a:solidFill>
              <a:latin typeface="Arial" panose="020B0604020202020204" pitchFamily="34" charset="0"/>
              <a:ea typeface="Heiti SC Light"/>
              <a:cs typeface="Heiti SC Light"/>
            </a:endParaRPr>
          </a:p>
        </p:txBody>
      </p:sp>
      <p:grpSp>
        <p:nvGrpSpPr>
          <p:cNvPr id="3075" name="组 5"/>
          <p:cNvGrpSpPr/>
          <p:nvPr/>
        </p:nvGrpSpPr>
        <p:grpSpPr bwMode="auto">
          <a:xfrm>
            <a:off x="9364663" y="3851275"/>
            <a:ext cx="1392237" cy="989013"/>
            <a:chOff x="0" y="0"/>
            <a:chExt cx="1392554" cy="989008"/>
          </a:xfrm>
        </p:grpSpPr>
        <p:grpSp>
          <p:nvGrpSpPr>
            <p:cNvPr id="3076" name="组 6"/>
            <p:cNvGrpSpPr/>
            <p:nvPr/>
          </p:nvGrpSpPr>
          <p:grpSpPr bwMode="auto">
            <a:xfrm>
              <a:off x="0" y="0"/>
              <a:ext cx="935158" cy="254390"/>
              <a:chOff x="0" y="0"/>
              <a:chExt cx="935158" cy="254390"/>
            </a:xfrm>
          </p:grpSpPr>
          <p:sp>
            <p:nvSpPr>
              <p:cNvPr id="3077" name="矩形 18"/>
              <p:cNvSpPr>
                <a:spLocks noChangeArrowheads="1"/>
              </p:cNvSpPr>
              <p:nvPr/>
            </p:nvSpPr>
            <p:spPr bwMode="auto">
              <a:xfrm>
                <a:off x="0" y="0"/>
                <a:ext cx="254390" cy="254390"/>
              </a:xfrm>
              <a:prstGeom prst="rect">
                <a:avLst/>
              </a:prstGeom>
              <a:solidFill>
                <a:srgbClr val="008FD4"/>
              </a:solidFill>
              <a:ln w="9525">
                <a:noFill/>
                <a:miter lim="800000"/>
              </a:ln>
            </p:spPr>
            <p:txBody>
              <a:bodyPr anchor="ctr"/>
              <a:lstStyle/>
              <a:p>
                <a:pPr algn="ctr"/>
                <a:endParaRPr lang="zh-CN" altLang="en-US">
                  <a:solidFill>
                    <a:srgbClr val="FFFFFF"/>
                  </a:solidFill>
                  <a:latin typeface="Arial" panose="020B0604020202020204" pitchFamily="34" charset="0"/>
                </a:endParaRPr>
              </a:p>
            </p:txBody>
          </p:sp>
          <p:sp>
            <p:nvSpPr>
              <p:cNvPr id="3078" name="文本框 19"/>
              <p:cNvSpPr txBox="1">
                <a:spLocks noChangeArrowheads="1"/>
              </p:cNvSpPr>
              <p:nvPr/>
            </p:nvSpPr>
            <p:spPr bwMode="auto">
              <a:xfrm>
                <a:off x="217344" y="31110"/>
                <a:ext cx="717814" cy="200055"/>
              </a:xfrm>
              <a:prstGeom prst="rect">
                <a:avLst/>
              </a:prstGeom>
              <a:noFill/>
              <a:ln w="9525">
                <a:noFill/>
                <a:miter lim="800000"/>
              </a:ln>
            </p:spPr>
            <p:txBody>
              <a:bodyPr>
                <a:spAutoFit/>
              </a:bodyPr>
              <a:lstStyle/>
              <a:p>
                <a:r>
                  <a:rPr lang="en-US" sz="700" i="1">
                    <a:solidFill>
                      <a:schemeClr val="bg1"/>
                    </a:solidFill>
                    <a:latin typeface="Arial" panose="020B0604020202020204" pitchFamily="34" charset="0"/>
                  </a:rPr>
                  <a:t>G143, B212</a:t>
                </a:r>
                <a:endParaRPr lang="zh-CN" altLang="en-US" sz="700" i="1">
                  <a:solidFill>
                    <a:schemeClr val="bg1"/>
                  </a:solidFill>
                  <a:latin typeface="Arial" panose="020B0604020202020204" pitchFamily="34" charset="0"/>
                </a:endParaRPr>
              </a:p>
            </p:txBody>
          </p:sp>
        </p:grpSp>
        <p:grpSp>
          <p:nvGrpSpPr>
            <p:cNvPr id="3079" name="组 9"/>
            <p:cNvGrpSpPr/>
            <p:nvPr/>
          </p:nvGrpSpPr>
          <p:grpSpPr bwMode="auto">
            <a:xfrm>
              <a:off x="0" y="373460"/>
              <a:ext cx="1199362" cy="254390"/>
              <a:chOff x="0" y="0"/>
              <a:chExt cx="1199362" cy="254390"/>
            </a:xfrm>
          </p:grpSpPr>
          <p:sp>
            <p:nvSpPr>
              <p:cNvPr id="3080" name="矩形 14"/>
              <p:cNvSpPr>
                <a:spLocks noChangeArrowheads="1"/>
              </p:cNvSpPr>
              <p:nvPr/>
            </p:nvSpPr>
            <p:spPr bwMode="auto">
              <a:xfrm>
                <a:off x="0" y="0"/>
                <a:ext cx="254390" cy="254390"/>
              </a:xfrm>
              <a:prstGeom prst="rect">
                <a:avLst/>
              </a:prstGeom>
              <a:solidFill>
                <a:srgbClr val="8CC63E"/>
              </a:solidFill>
              <a:ln w="9525">
                <a:noFill/>
                <a:miter lim="800000"/>
              </a:ln>
            </p:spPr>
            <p:txBody>
              <a:bodyPr anchor="ctr"/>
              <a:lstStyle/>
              <a:p>
                <a:pPr algn="ctr"/>
                <a:endParaRPr lang="zh-CN" altLang="en-US">
                  <a:solidFill>
                    <a:srgbClr val="FFFFFF"/>
                  </a:solidFill>
                  <a:latin typeface="Arial" panose="020B0604020202020204" pitchFamily="34" charset="0"/>
                </a:endParaRPr>
              </a:p>
            </p:txBody>
          </p:sp>
          <p:sp>
            <p:nvSpPr>
              <p:cNvPr id="3081" name="文本框 15"/>
              <p:cNvSpPr txBox="1">
                <a:spLocks noChangeArrowheads="1"/>
              </p:cNvSpPr>
              <p:nvPr/>
            </p:nvSpPr>
            <p:spPr bwMode="auto">
              <a:xfrm>
                <a:off x="217344" y="31110"/>
                <a:ext cx="982018" cy="200055"/>
              </a:xfrm>
              <a:prstGeom prst="rect">
                <a:avLst/>
              </a:prstGeom>
              <a:noFill/>
              <a:ln w="9525">
                <a:noFill/>
                <a:miter lim="800000"/>
              </a:ln>
            </p:spPr>
            <p:txBody>
              <a:bodyPr>
                <a:spAutoFit/>
              </a:bodyPr>
              <a:lstStyle/>
              <a:p>
                <a:r>
                  <a:rPr lang="en-US" sz="700" i="1">
                    <a:solidFill>
                      <a:schemeClr val="bg1"/>
                    </a:solidFill>
                    <a:latin typeface="Arial" panose="020B0604020202020204" pitchFamily="34" charset="0"/>
                  </a:rPr>
                  <a:t>R140,G198, B62</a:t>
                </a:r>
                <a:endParaRPr lang="zh-CN" altLang="en-US" sz="700" i="1">
                  <a:solidFill>
                    <a:schemeClr val="bg1"/>
                  </a:solidFill>
                  <a:latin typeface="Arial" panose="020B0604020202020204" pitchFamily="34" charset="0"/>
                </a:endParaRPr>
              </a:p>
            </p:txBody>
          </p:sp>
        </p:grpSp>
        <p:sp>
          <p:nvSpPr>
            <p:cNvPr id="3082" name="矩形 10"/>
            <p:cNvSpPr>
              <a:spLocks noChangeArrowheads="1"/>
            </p:cNvSpPr>
            <p:nvPr/>
          </p:nvSpPr>
          <p:spPr bwMode="auto">
            <a:xfrm>
              <a:off x="0" y="734618"/>
              <a:ext cx="254390" cy="254390"/>
            </a:xfrm>
            <a:prstGeom prst="rect">
              <a:avLst/>
            </a:prstGeom>
            <a:solidFill>
              <a:srgbClr val="5ACBF5"/>
            </a:solidFill>
            <a:ln w="9525">
              <a:noFill/>
              <a:miter lim="800000"/>
            </a:ln>
          </p:spPr>
          <p:txBody>
            <a:bodyPr anchor="ctr"/>
            <a:lstStyle/>
            <a:p>
              <a:pPr algn="ctr"/>
              <a:endParaRPr lang="zh-CN" altLang="en-US">
                <a:solidFill>
                  <a:srgbClr val="FFFFFF"/>
                </a:solidFill>
                <a:latin typeface="Arial" panose="020B0604020202020204" pitchFamily="34" charset="0"/>
              </a:endParaRPr>
            </a:p>
          </p:txBody>
        </p:sp>
        <p:sp>
          <p:nvSpPr>
            <p:cNvPr id="3083" name="文本框 12"/>
            <p:cNvSpPr txBox="1">
              <a:spLocks noChangeArrowheads="1"/>
            </p:cNvSpPr>
            <p:nvPr/>
          </p:nvSpPr>
          <p:spPr bwMode="auto">
            <a:xfrm>
              <a:off x="217344" y="765728"/>
              <a:ext cx="1175210" cy="200055"/>
            </a:xfrm>
            <a:prstGeom prst="rect">
              <a:avLst/>
            </a:prstGeom>
            <a:noFill/>
            <a:ln w="9525">
              <a:noFill/>
              <a:miter lim="800000"/>
            </a:ln>
          </p:spPr>
          <p:txBody>
            <a:bodyPr>
              <a:spAutoFit/>
            </a:bodyPr>
            <a:lstStyle/>
            <a:p>
              <a:r>
                <a:rPr lang="en-US" sz="700" i="1">
                  <a:solidFill>
                    <a:schemeClr val="bg1"/>
                  </a:solidFill>
                  <a:latin typeface="Arial" panose="020B0604020202020204" pitchFamily="34" charset="0"/>
                </a:rPr>
                <a:t>R90,G203, B245</a:t>
              </a:r>
              <a:endParaRPr lang="zh-CN" altLang="en-US" sz="700" i="1">
                <a:solidFill>
                  <a:schemeClr val="bg1"/>
                </a:solidFill>
                <a:latin typeface="Arial" panose="020B0604020202020204" pitchFamily="34" charset="0"/>
              </a:endParaRPr>
            </a:p>
          </p:txBody>
        </p:sp>
      </p:grpSp>
      <p:sp>
        <p:nvSpPr>
          <p:cNvPr id="3084" name="标题占位符 1"/>
          <p:cNvSpPr>
            <a:spLocks noGrp="1" noChangeArrowheads="1"/>
          </p:cNvSpPr>
          <p:nvPr>
            <p:ph type="title"/>
          </p:nvPr>
        </p:nvSpPr>
        <p:spPr bwMode="auto">
          <a:xfrm>
            <a:off x="1257299" y="341313"/>
            <a:ext cx="7593013" cy="722312"/>
          </a:xfrm>
          <a:prstGeom prst="rect">
            <a:avLst/>
          </a:prstGeom>
          <a:noFill/>
          <a:ln w="9525">
            <a:noFill/>
            <a:miter lim="800000"/>
          </a:ln>
        </p:spPr>
        <p:txBody>
          <a:bodyPr vert="horz" wrap="square" lIns="0" tIns="0" rIns="0" bIns="0" numCol="1" anchor="t" anchorCtr="0" compatLnSpc="1"/>
          <a:lstStyle/>
          <a:p>
            <a:pPr lvl="0"/>
            <a:r>
              <a:rPr lang="zh-CN" smtClean="0"/>
              <a:t>单击此处编辑母版标题样式</a:t>
            </a:r>
            <a:endParaRPr lang="zh-CN" smtClean="0"/>
          </a:p>
        </p:txBody>
      </p:sp>
      <p:sp>
        <p:nvSpPr>
          <p:cNvPr id="3085" name="文本占位符 2"/>
          <p:cNvSpPr>
            <a:spLocks noGrp="1" noChangeArrowheads="1"/>
          </p:cNvSpPr>
          <p:nvPr>
            <p:ph type="body" idx="1"/>
          </p:nvPr>
        </p:nvSpPr>
        <p:spPr bwMode="auto">
          <a:xfrm>
            <a:off x="1257299" y="1200150"/>
            <a:ext cx="7593014" cy="3189288"/>
          </a:xfrm>
          <a:prstGeom prst="rect">
            <a:avLst/>
          </a:prstGeom>
          <a:noFill/>
          <a:ln w="9525">
            <a:noFill/>
            <a:miter lim="800000"/>
          </a:ln>
        </p:spPr>
        <p:txBody>
          <a:bodyPr vert="horz" wrap="square" lIns="0" tIns="0" rIns="0" bIns="0" numCol="1" anchor="t" anchorCtr="0" compatLnSpc="1"/>
          <a:lstStyle/>
          <a:p>
            <a:pPr lvl="0"/>
            <a:r>
              <a:rPr lang="zh-CN" dirty="0" smtClean="0"/>
              <a:t>单击此处编辑母版文本样式</a:t>
            </a:r>
            <a:endParaRPr lang="zh-CN" dirty="0" smtClean="0"/>
          </a:p>
          <a:p>
            <a:pPr lvl="1"/>
            <a:r>
              <a:rPr lang="zh-CN" dirty="0" smtClean="0"/>
              <a:t>二级</a:t>
            </a:r>
            <a:endParaRPr lang="zh-CN" dirty="0" smtClean="0"/>
          </a:p>
          <a:p>
            <a:pPr lvl="2"/>
            <a:r>
              <a:rPr lang="zh-CN" dirty="0" smtClean="0"/>
              <a:t>三级</a:t>
            </a:r>
            <a:endParaRPr lang="zh-CN" dirty="0" smtClean="0"/>
          </a:p>
          <a:p>
            <a:pPr lvl="3"/>
            <a:r>
              <a:rPr lang="zh-CN" dirty="0" smtClean="0"/>
              <a:t>四级</a:t>
            </a:r>
            <a:endParaRPr lang="zh-CN" dirty="0" smtClean="0"/>
          </a:p>
          <a:p>
            <a:pPr lvl="4"/>
            <a:r>
              <a:rPr lang="zh-CN" dirty="0" smtClean="0"/>
              <a:t>五级</a:t>
            </a:r>
            <a:endParaRPr lang="zh-CN" dirty="0" smtClean="0"/>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2pPr>
      <a:lvl3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3pPr>
      <a:lvl4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4pPr>
      <a:lvl5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9pPr>
    </p:titleStyle>
    <p:bodyStyle>
      <a:lvl1pPr algn="l" defTabSz="457200" rtl="0" fontAlgn="base">
        <a:lnSpc>
          <a:spcPct val="120000"/>
        </a:lnSpc>
        <a:spcBef>
          <a:spcPct val="20000"/>
        </a:spcBef>
        <a:spcAft>
          <a:spcPct val="0"/>
        </a:spcAft>
        <a:buFont typeface="Arial" panose="020B0604020202020204" pitchFamily="34" charset="0"/>
        <a:defRPr sz="2000">
          <a:solidFill>
            <a:schemeClr val="tx1"/>
          </a:solidFill>
          <a:latin typeface="+mn-lt"/>
          <a:ea typeface="+mn-ea"/>
          <a:cs typeface="+mn-cs"/>
        </a:defRPr>
      </a:lvl1pPr>
      <a:lvl2pPr marL="742950" indent="-285750" algn="l" defTabSz="457200" rtl="0" fontAlgn="base">
        <a:lnSpc>
          <a:spcPct val="120000"/>
        </a:lnSpc>
        <a:spcBef>
          <a:spcPct val="20000"/>
        </a:spcBef>
        <a:spcAft>
          <a:spcPct val="0"/>
        </a:spcAft>
        <a:buFont typeface="Arial" panose="020B0604020202020204" pitchFamily="34" charset="0"/>
        <a:buChar char="–"/>
        <a:defRPr>
          <a:solidFill>
            <a:schemeClr val="tx1"/>
          </a:solidFill>
          <a:latin typeface="+mn-lt"/>
          <a:ea typeface="+mn-ea"/>
        </a:defRPr>
      </a:lvl2pPr>
      <a:lvl3pPr marL="1143000" indent="-228600" algn="l" defTabSz="457200" rtl="0" fontAlgn="base">
        <a:lnSpc>
          <a:spcPct val="120000"/>
        </a:lnSpc>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fontAlgn="base">
        <a:lnSpc>
          <a:spcPct val="120000"/>
        </a:lnSpc>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Picture 2" descr="ZTE-PPT-16x9-03"/>
          <p:cNvPicPr>
            <a:picLocks noChangeAspect="1" noChangeArrowheads="1"/>
          </p:cNvPicPr>
          <p:nvPr/>
        </p:nvPicPr>
        <p:blipFill>
          <a:blip r:embed="rId4" cstate="print"/>
          <a:srcRect/>
          <a:stretch>
            <a:fillRect/>
          </a:stretch>
        </p:blipFill>
        <p:spPr bwMode="auto">
          <a:xfrm>
            <a:off x="0" y="0"/>
            <a:ext cx="9144000" cy="5143500"/>
          </a:xfrm>
          <a:prstGeom prst="rect">
            <a:avLst/>
          </a:prstGeom>
          <a:noFill/>
          <a:ln w="9525">
            <a:noFill/>
            <a:miter lim="800000"/>
            <a:headEnd/>
            <a:tailEnd/>
          </a:ln>
        </p:spPr>
      </p:pic>
      <p:sp>
        <p:nvSpPr>
          <p:cNvPr id="4099" name="Rectangle 8"/>
          <p:cNvSpPr>
            <a:spLocks noChangeArrowheads="1"/>
          </p:cNvSpPr>
          <p:nvPr/>
        </p:nvSpPr>
        <p:spPr bwMode="auto">
          <a:xfrm>
            <a:off x="9236075" y="2576513"/>
            <a:ext cx="1360488" cy="1235075"/>
          </a:xfrm>
          <a:prstGeom prst="rect">
            <a:avLst/>
          </a:prstGeom>
          <a:noFill/>
          <a:ln w="9525">
            <a:noFill/>
            <a:miter lim="800000"/>
          </a:ln>
        </p:spPr>
        <p:txBody>
          <a:bodyPr lIns="93442" tIns="46725" rIns="93442" bIns="46725" anchor="b" anchorCtr="1">
            <a:spAutoFit/>
          </a:bodyPr>
          <a:lstStyle/>
          <a:p>
            <a:pPr defTabSz="934720"/>
            <a:r>
              <a:rPr lang="en-US" altLang="en-US" sz="900" noProof="1">
                <a:solidFill>
                  <a:schemeClr val="bg1"/>
                </a:solidFill>
                <a:latin typeface="Arial" panose="020B0604020202020204" pitchFamily="34" charset="0"/>
                <a:ea typeface="Heiti SC Light"/>
                <a:cs typeface="Heiti SC Light"/>
              </a:rPr>
              <a:t>Title:</a:t>
            </a:r>
            <a:endParaRPr lang="en-US" altLang="en-US" sz="9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Type: </a:t>
            </a:r>
            <a:r>
              <a:rPr lang="en-US" altLang="en-US" sz="800" noProof="1">
                <a:solidFill>
                  <a:schemeClr val="bg1"/>
                </a:solidFill>
                <a:latin typeface="Arial" panose="020B0604020202020204" pitchFamily="34" charset="0"/>
                <a:ea typeface="MS PGothic" panose="020B0600070205080204" pitchFamily="34" charset="-128"/>
              </a:rPr>
              <a:t>Arial</a:t>
            </a:r>
            <a:endParaRPr lang="en-US" sz="800">
              <a:solidFill>
                <a:schemeClr val="bg1"/>
              </a:solidFill>
              <a:latin typeface="Arial" panose="020B0604020202020204" pitchFamily="34" charset="0"/>
            </a:endParaRPr>
          </a:p>
          <a:p>
            <a:pPr defTabSz="934720"/>
            <a:r>
              <a:rPr lang="en-US" altLang="en-US" sz="800" noProof="1">
                <a:solidFill>
                  <a:schemeClr val="bg1"/>
                </a:solidFill>
                <a:latin typeface="Arial" panose="020B0604020202020204" pitchFamily="34" charset="0"/>
                <a:ea typeface="Heiti SC Light"/>
                <a:cs typeface="Heiti SC Light"/>
              </a:rPr>
              <a:t>Size：22-24pt</a:t>
            </a:r>
            <a:endParaRPr lang="en-US" altLang="en-US" sz="8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Color：The ZTE blue </a:t>
            </a:r>
            <a:endParaRPr lang="en-US" altLang="en-US" sz="800" noProof="1">
              <a:solidFill>
                <a:schemeClr val="bg1"/>
              </a:solidFill>
              <a:latin typeface="Arial" panose="020B0604020202020204" pitchFamily="34" charset="0"/>
              <a:ea typeface="Heiti SC Light"/>
              <a:cs typeface="Heiti SC Light"/>
            </a:endParaRPr>
          </a:p>
          <a:p>
            <a:pPr defTabSz="934720"/>
            <a:endParaRPr lang="en-US" altLang="en-US" sz="900" noProof="1">
              <a:solidFill>
                <a:schemeClr val="bg1"/>
              </a:solidFill>
              <a:latin typeface="Arial" panose="020B0604020202020204" pitchFamily="34" charset="0"/>
              <a:ea typeface="Heiti SC Light"/>
              <a:cs typeface="Heiti SC Light"/>
            </a:endParaRPr>
          </a:p>
          <a:p>
            <a:pPr defTabSz="934720"/>
            <a:r>
              <a:rPr lang="en-US" altLang="en-US" sz="900" noProof="1">
                <a:solidFill>
                  <a:schemeClr val="bg1"/>
                </a:solidFill>
                <a:latin typeface="Arial" panose="020B0604020202020204" pitchFamily="34" charset="0"/>
                <a:ea typeface="Heiti SC Light"/>
                <a:cs typeface="Heiti SC Light"/>
              </a:rPr>
              <a:t>Subtitle:</a:t>
            </a:r>
            <a:endParaRPr lang="en-US" altLang="en-US" sz="9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Type：</a:t>
            </a:r>
            <a:r>
              <a:rPr lang="en-US" altLang="en-US" sz="800" noProof="1">
                <a:solidFill>
                  <a:schemeClr val="bg1"/>
                </a:solidFill>
                <a:latin typeface="Arial" panose="020B0604020202020204" pitchFamily="34" charset="0"/>
                <a:ea typeface="MS PGothic" panose="020B0600070205080204" pitchFamily="34" charset="-128"/>
              </a:rPr>
              <a:t>Arial</a:t>
            </a:r>
            <a:endParaRPr lang="en-US" sz="800">
              <a:solidFill>
                <a:schemeClr val="bg1"/>
              </a:solidFill>
              <a:latin typeface="Arial" panose="020B0604020202020204" pitchFamily="34" charset="0"/>
            </a:endParaRPr>
          </a:p>
          <a:p>
            <a:pPr defTabSz="934720"/>
            <a:r>
              <a:rPr lang="en-US" altLang="en-US" sz="800" noProof="1">
                <a:solidFill>
                  <a:schemeClr val="bg1"/>
                </a:solidFill>
                <a:latin typeface="Arial" panose="020B0604020202020204" pitchFamily="34" charset="0"/>
                <a:ea typeface="Heiti SC Light"/>
                <a:cs typeface="Heiti SC Light"/>
              </a:rPr>
              <a:t>Size：14-18pt</a:t>
            </a:r>
            <a:endParaRPr lang="en-US" altLang="en-US" sz="800" noProof="1">
              <a:solidFill>
                <a:schemeClr val="bg1"/>
              </a:solidFill>
              <a:latin typeface="Arial" panose="020B0604020202020204" pitchFamily="34" charset="0"/>
              <a:ea typeface="Heiti SC Light"/>
              <a:cs typeface="Heiti SC Light"/>
            </a:endParaRPr>
          </a:p>
          <a:p>
            <a:pPr defTabSz="934720"/>
            <a:r>
              <a:rPr lang="en-US" altLang="en-US" sz="800" noProof="1">
                <a:solidFill>
                  <a:schemeClr val="bg1"/>
                </a:solidFill>
                <a:latin typeface="Arial" panose="020B0604020202020204" pitchFamily="34" charset="0"/>
                <a:ea typeface="Heiti SC Light"/>
                <a:cs typeface="Heiti SC Light"/>
              </a:rPr>
              <a:t>Color: The ZTE green</a:t>
            </a:r>
            <a:endParaRPr lang="en-US" altLang="en-US" sz="800" noProof="1">
              <a:solidFill>
                <a:schemeClr val="bg1"/>
              </a:solidFill>
              <a:latin typeface="Arial" panose="020B0604020202020204" pitchFamily="34" charset="0"/>
              <a:ea typeface="Heiti SC Light"/>
              <a:cs typeface="Heiti SC Light"/>
            </a:endParaRPr>
          </a:p>
        </p:txBody>
      </p:sp>
      <p:grpSp>
        <p:nvGrpSpPr>
          <p:cNvPr id="4100" name="组 5"/>
          <p:cNvGrpSpPr/>
          <p:nvPr/>
        </p:nvGrpSpPr>
        <p:grpSpPr bwMode="auto">
          <a:xfrm>
            <a:off x="9364663" y="3851275"/>
            <a:ext cx="1392237" cy="989013"/>
            <a:chOff x="0" y="0"/>
            <a:chExt cx="1392554" cy="989008"/>
          </a:xfrm>
        </p:grpSpPr>
        <p:grpSp>
          <p:nvGrpSpPr>
            <p:cNvPr id="4101" name="组 6"/>
            <p:cNvGrpSpPr/>
            <p:nvPr/>
          </p:nvGrpSpPr>
          <p:grpSpPr bwMode="auto">
            <a:xfrm>
              <a:off x="0" y="0"/>
              <a:ext cx="935158" cy="254390"/>
              <a:chOff x="0" y="0"/>
              <a:chExt cx="935158" cy="254390"/>
            </a:xfrm>
          </p:grpSpPr>
          <p:sp>
            <p:nvSpPr>
              <p:cNvPr id="4102" name="矩形 18"/>
              <p:cNvSpPr>
                <a:spLocks noChangeArrowheads="1"/>
              </p:cNvSpPr>
              <p:nvPr/>
            </p:nvSpPr>
            <p:spPr bwMode="auto">
              <a:xfrm>
                <a:off x="0" y="0"/>
                <a:ext cx="254390" cy="254390"/>
              </a:xfrm>
              <a:prstGeom prst="rect">
                <a:avLst/>
              </a:prstGeom>
              <a:solidFill>
                <a:srgbClr val="008FD4"/>
              </a:solidFill>
              <a:ln w="9525">
                <a:noFill/>
                <a:miter lim="800000"/>
              </a:ln>
            </p:spPr>
            <p:txBody>
              <a:bodyPr anchor="ctr"/>
              <a:lstStyle/>
              <a:p>
                <a:pPr algn="ctr"/>
                <a:endParaRPr lang="zh-CN" altLang="en-US">
                  <a:solidFill>
                    <a:srgbClr val="FFFFFF"/>
                  </a:solidFill>
                  <a:latin typeface="Arial" panose="020B0604020202020204" pitchFamily="34" charset="0"/>
                </a:endParaRPr>
              </a:p>
            </p:txBody>
          </p:sp>
          <p:sp>
            <p:nvSpPr>
              <p:cNvPr id="4103" name="文本框 19"/>
              <p:cNvSpPr txBox="1">
                <a:spLocks noChangeArrowheads="1"/>
              </p:cNvSpPr>
              <p:nvPr/>
            </p:nvSpPr>
            <p:spPr bwMode="auto">
              <a:xfrm>
                <a:off x="217344" y="31110"/>
                <a:ext cx="717814" cy="200055"/>
              </a:xfrm>
              <a:prstGeom prst="rect">
                <a:avLst/>
              </a:prstGeom>
              <a:noFill/>
              <a:ln w="9525">
                <a:noFill/>
                <a:miter lim="800000"/>
              </a:ln>
            </p:spPr>
            <p:txBody>
              <a:bodyPr>
                <a:spAutoFit/>
              </a:bodyPr>
              <a:lstStyle/>
              <a:p>
                <a:r>
                  <a:rPr lang="en-US" sz="700" i="1">
                    <a:solidFill>
                      <a:schemeClr val="bg1"/>
                    </a:solidFill>
                    <a:latin typeface="Arial" panose="020B0604020202020204" pitchFamily="34" charset="0"/>
                  </a:rPr>
                  <a:t>G143, B212</a:t>
                </a:r>
                <a:endParaRPr lang="zh-CN" altLang="en-US" sz="700" i="1">
                  <a:solidFill>
                    <a:schemeClr val="bg1"/>
                  </a:solidFill>
                  <a:latin typeface="Arial" panose="020B0604020202020204" pitchFamily="34" charset="0"/>
                </a:endParaRPr>
              </a:p>
            </p:txBody>
          </p:sp>
        </p:grpSp>
        <p:grpSp>
          <p:nvGrpSpPr>
            <p:cNvPr id="4104" name="组 9"/>
            <p:cNvGrpSpPr/>
            <p:nvPr/>
          </p:nvGrpSpPr>
          <p:grpSpPr bwMode="auto">
            <a:xfrm>
              <a:off x="0" y="373460"/>
              <a:ext cx="1199362" cy="254390"/>
              <a:chOff x="0" y="0"/>
              <a:chExt cx="1199362" cy="254390"/>
            </a:xfrm>
          </p:grpSpPr>
          <p:sp>
            <p:nvSpPr>
              <p:cNvPr id="4105" name="矩形 14"/>
              <p:cNvSpPr>
                <a:spLocks noChangeArrowheads="1"/>
              </p:cNvSpPr>
              <p:nvPr/>
            </p:nvSpPr>
            <p:spPr bwMode="auto">
              <a:xfrm>
                <a:off x="0" y="0"/>
                <a:ext cx="254390" cy="254390"/>
              </a:xfrm>
              <a:prstGeom prst="rect">
                <a:avLst/>
              </a:prstGeom>
              <a:solidFill>
                <a:srgbClr val="8CC63E"/>
              </a:solidFill>
              <a:ln w="9525">
                <a:noFill/>
                <a:miter lim="800000"/>
              </a:ln>
            </p:spPr>
            <p:txBody>
              <a:bodyPr anchor="ctr"/>
              <a:lstStyle/>
              <a:p>
                <a:pPr algn="ctr"/>
                <a:endParaRPr lang="zh-CN" altLang="en-US">
                  <a:solidFill>
                    <a:srgbClr val="FFFFFF"/>
                  </a:solidFill>
                  <a:latin typeface="Arial" panose="020B0604020202020204" pitchFamily="34" charset="0"/>
                </a:endParaRPr>
              </a:p>
            </p:txBody>
          </p:sp>
          <p:sp>
            <p:nvSpPr>
              <p:cNvPr id="4106" name="文本框 15"/>
              <p:cNvSpPr txBox="1">
                <a:spLocks noChangeArrowheads="1"/>
              </p:cNvSpPr>
              <p:nvPr/>
            </p:nvSpPr>
            <p:spPr bwMode="auto">
              <a:xfrm>
                <a:off x="217344" y="31110"/>
                <a:ext cx="982018" cy="200055"/>
              </a:xfrm>
              <a:prstGeom prst="rect">
                <a:avLst/>
              </a:prstGeom>
              <a:noFill/>
              <a:ln w="9525">
                <a:noFill/>
                <a:miter lim="800000"/>
              </a:ln>
            </p:spPr>
            <p:txBody>
              <a:bodyPr>
                <a:spAutoFit/>
              </a:bodyPr>
              <a:lstStyle/>
              <a:p>
                <a:r>
                  <a:rPr lang="en-US" sz="700" i="1">
                    <a:solidFill>
                      <a:schemeClr val="bg1"/>
                    </a:solidFill>
                    <a:latin typeface="Arial" panose="020B0604020202020204" pitchFamily="34" charset="0"/>
                  </a:rPr>
                  <a:t>R140,G198, B62</a:t>
                </a:r>
                <a:endParaRPr lang="zh-CN" altLang="en-US" sz="700" i="1">
                  <a:solidFill>
                    <a:schemeClr val="bg1"/>
                  </a:solidFill>
                  <a:latin typeface="Arial" panose="020B0604020202020204" pitchFamily="34" charset="0"/>
                </a:endParaRPr>
              </a:p>
            </p:txBody>
          </p:sp>
        </p:grpSp>
        <p:sp>
          <p:nvSpPr>
            <p:cNvPr id="4107" name="矩形 10"/>
            <p:cNvSpPr>
              <a:spLocks noChangeArrowheads="1"/>
            </p:cNvSpPr>
            <p:nvPr/>
          </p:nvSpPr>
          <p:spPr bwMode="auto">
            <a:xfrm>
              <a:off x="0" y="734618"/>
              <a:ext cx="254390" cy="254390"/>
            </a:xfrm>
            <a:prstGeom prst="rect">
              <a:avLst/>
            </a:prstGeom>
            <a:solidFill>
              <a:srgbClr val="5ACBF5"/>
            </a:solidFill>
            <a:ln w="9525">
              <a:noFill/>
              <a:miter lim="800000"/>
            </a:ln>
          </p:spPr>
          <p:txBody>
            <a:bodyPr anchor="ctr"/>
            <a:lstStyle/>
            <a:p>
              <a:pPr algn="ctr"/>
              <a:endParaRPr lang="zh-CN" altLang="en-US">
                <a:solidFill>
                  <a:srgbClr val="FFFFFF"/>
                </a:solidFill>
                <a:latin typeface="Arial" panose="020B0604020202020204" pitchFamily="34" charset="0"/>
              </a:endParaRPr>
            </a:p>
          </p:txBody>
        </p:sp>
        <p:sp>
          <p:nvSpPr>
            <p:cNvPr id="4108" name="文本框 12"/>
            <p:cNvSpPr txBox="1">
              <a:spLocks noChangeArrowheads="1"/>
            </p:cNvSpPr>
            <p:nvPr/>
          </p:nvSpPr>
          <p:spPr bwMode="auto">
            <a:xfrm>
              <a:off x="217344" y="765728"/>
              <a:ext cx="1175210" cy="200055"/>
            </a:xfrm>
            <a:prstGeom prst="rect">
              <a:avLst/>
            </a:prstGeom>
            <a:noFill/>
            <a:ln w="9525">
              <a:noFill/>
              <a:miter lim="800000"/>
            </a:ln>
          </p:spPr>
          <p:txBody>
            <a:bodyPr>
              <a:spAutoFit/>
            </a:bodyPr>
            <a:lstStyle/>
            <a:p>
              <a:r>
                <a:rPr lang="en-US" sz="700" i="1">
                  <a:solidFill>
                    <a:schemeClr val="bg1"/>
                  </a:solidFill>
                  <a:latin typeface="Arial" panose="020B0604020202020204" pitchFamily="34" charset="0"/>
                </a:rPr>
                <a:t>R90,G203, B245</a:t>
              </a:r>
              <a:endParaRPr lang="zh-CN" altLang="en-US" sz="700" i="1">
                <a:solidFill>
                  <a:schemeClr val="bg1"/>
                </a:solidFill>
                <a:latin typeface="Arial" panose="020B0604020202020204" pitchFamily="34" charset="0"/>
              </a:endParaRPr>
            </a:p>
          </p:txBody>
        </p:sp>
      </p:grpSp>
      <p:sp>
        <p:nvSpPr>
          <p:cNvPr id="4109" name="TextBox 16"/>
          <p:cNvSpPr txBox="1">
            <a:spLocks noChangeArrowheads="1"/>
          </p:cNvSpPr>
          <p:nvPr/>
        </p:nvSpPr>
        <p:spPr bwMode="auto">
          <a:xfrm>
            <a:off x="5030506" y="4852554"/>
            <a:ext cx="2190750" cy="169863"/>
          </a:xfrm>
          <a:prstGeom prst="rect">
            <a:avLst/>
          </a:prstGeom>
          <a:noFill/>
          <a:ln w="9525">
            <a:noFill/>
            <a:miter lim="800000"/>
          </a:ln>
        </p:spPr>
        <p:txBody>
          <a:bodyPr lIns="0" tIns="0" rIns="0" bIns="0"/>
          <a:lstStyle/>
          <a:p>
            <a:r>
              <a:rPr lang="en-US" sz="600" dirty="0">
                <a:solidFill>
                  <a:srgbClr val="7F7F7F"/>
                </a:solidFill>
                <a:latin typeface="Arial" panose="020B0604020202020204" pitchFamily="34" charset="0"/>
              </a:rPr>
              <a:t>© ZTE Corporation. All rights reserved</a:t>
            </a:r>
            <a:endParaRPr lang="en-US" sz="600" dirty="0">
              <a:solidFill>
                <a:srgbClr val="7F7F7F"/>
              </a:solidFill>
              <a:latin typeface="Arial" panose="020B0604020202020204" pitchFamily="34" charset="0"/>
            </a:endParaRPr>
          </a:p>
        </p:txBody>
      </p:sp>
      <p:sp>
        <p:nvSpPr>
          <p:cNvPr id="4110" name="Slide Number Placeholder 5"/>
          <p:cNvSpPr>
            <a:spLocks noGrp="1" noChangeArrowheads="1"/>
          </p:cNvSpPr>
          <p:nvPr/>
        </p:nvSpPr>
        <p:spPr bwMode="auto">
          <a:xfrm>
            <a:off x="238125" y="4849813"/>
            <a:ext cx="419100" cy="365125"/>
          </a:xfrm>
          <a:prstGeom prst="rect">
            <a:avLst/>
          </a:prstGeom>
          <a:noFill/>
          <a:ln w="9525">
            <a:noFill/>
            <a:miter lim="800000"/>
          </a:ln>
        </p:spPr>
        <p:txBody>
          <a:bodyPr anchor="ctr"/>
          <a:lstStyle/>
          <a:p>
            <a:fld id="{63A232AC-B835-42C1-99DB-2C459B2C1403}" type="slidenum">
              <a:rPr lang="en-US" sz="800">
                <a:solidFill>
                  <a:srgbClr val="404040"/>
                </a:solidFill>
                <a:latin typeface="Arial" panose="020B0604020202020204" pitchFamily="34" charset="0"/>
              </a:rPr>
            </a:fld>
            <a:endParaRPr lang="en-US" sz="800">
              <a:solidFill>
                <a:srgbClr val="404040"/>
              </a:solidFill>
              <a:latin typeface="Arial" panose="020B0604020202020204" pitchFamily="34" charset="0"/>
            </a:endParaRPr>
          </a:p>
        </p:txBody>
      </p:sp>
      <p:sp>
        <p:nvSpPr>
          <p:cNvPr id="4111" name="标题占位符 1"/>
          <p:cNvSpPr>
            <a:spLocks noGrp="1" noChangeArrowheads="1"/>
          </p:cNvSpPr>
          <p:nvPr>
            <p:ph type="title"/>
          </p:nvPr>
        </p:nvSpPr>
        <p:spPr bwMode="auto">
          <a:xfrm>
            <a:off x="333375" y="341313"/>
            <a:ext cx="8516938" cy="722312"/>
          </a:xfrm>
          <a:prstGeom prst="rect">
            <a:avLst/>
          </a:prstGeom>
          <a:noFill/>
          <a:ln w="9525">
            <a:noFill/>
            <a:miter lim="800000"/>
          </a:ln>
        </p:spPr>
        <p:txBody>
          <a:bodyPr vert="horz" wrap="square" lIns="0" tIns="0" rIns="0" bIns="0" numCol="1" anchor="t" anchorCtr="0" compatLnSpc="1"/>
          <a:lstStyle/>
          <a:p>
            <a:pPr lvl="0"/>
            <a:r>
              <a:rPr lang="zh-CN" smtClean="0"/>
              <a:t>单击此处编辑母版标题样式</a:t>
            </a:r>
            <a:endParaRPr lang="zh-CN" smtClean="0"/>
          </a:p>
        </p:txBody>
      </p:sp>
      <p:sp>
        <p:nvSpPr>
          <p:cNvPr id="4112" name="文本占位符 2"/>
          <p:cNvSpPr>
            <a:spLocks noGrp="1" noChangeArrowheads="1"/>
          </p:cNvSpPr>
          <p:nvPr>
            <p:ph type="body" idx="1"/>
          </p:nvPr>
        </p:nvSpPr>
        <p:spPr bwMode="auto">
          <a:xfrm>
            <a:off x="358775" y="1200150"/>
            <a:ext cx="8491538" cy="3189288"/>
          </a:xfrm>
          <a:prstGeom prst="rect">
            <a:avLst/>
          </a:prstGeom>
          <a:noFill/>
          <a:ln w="9525">
            <a:noFill/>
            <a:miter lim="800000"/>
          </a:ln>
        </p:spPr>
        <p:txBody>
          <a:bodyPr vert="horz" wrap="square" lIns="0" tIns="0" rIns="0" bIns="0" numCol="1" anchor="t" anchorCtr="0" compatLnSpc="1"/>
          <a:lstStyle/>
          <a:p>
            <a:pPr lvl="0"/>
            <a:r>
              <a:rPr lang="zh-CN" smtClean="0"/>
              <a:t>单击此处编辑母版文本样式</a:t>
            </a:r>
            <a:endParaRPr lang="zh-CN" smtClean="0"/>
          </a:p>
          <a:p>
            <a:pPr lvl="1"/>
            <a:r>
              <a:rPr lang="zh-CN" smtClean="0"/>
              <a:t>二级</a:t>
            </a:r>
            <a:endParaRPr lang="zh-CN" smtClean="0"/>
          </a:p>
          <a:p>
            <a:pPr lvl="2"/>
            <a:r>
              <a:rPr lang="zh-CN" smtClean="0"/>
              <a:t>三级</a:t>
            </a:r>
            <a:endParaRPr lang="zh-CN" smtClean="0"/>
          </a:p>
          <a:p>
            <a:pPr lvl="3"/>
            <a:r>
              <a:rPr lang="zh-CN" smtClean="0"/>
              <a:t>四级</a:t>
            </a:r>
            <a:endParaRPr lang="zh-CN" smtClean="0"/>
          </a:p>
          <a:p>
            <a:pPr lvl="4"/>
            <a:r>
              <a:rPr lang="zh-CN" smtClean="0"/>
              <a:t>五级</a:t>
            </a:r>
            <a:endParaRPr lang="zh-CN" smtClean="0"/>
          </a:p>
        </p:txBody>
      </p:sp>
      <p:sp>
        <p:nvSpPr>
          <p:cNvPr id="4113" name="TextBox 17"/>
          <p:cNvSpPr txBox="1">
            <a:spLocks noChangeArrowheads="1"/>
          </p:cNvSpPr>
          <p:nvPr/>
        </p:nvSpPr>
        <p:spPr bwMode="auto">
          <a:xfrm>
            <a:off x="8210408" y="110548"/>
            <a:ext cx="777737" cy="230765"/>
          </a:xfrm>
          <a:prstGeom prst="rect">
            <a:avLst/>
          </a:prstGeom>
          <a:noFill/>
          <a:ln w="9525" cap="flat" cmpd="sng">
            <a:noFill/>
            <a:bevel/>
          </a:ln>
          <a:effectLst/>
        </p:spPr>
        <p:txBody>
          <a:bodyPr lIns="0" tIns="0" rIns="0" bIns="0"/>
          <a:lstStyle/>
          <a:p>
            <a:r>
              <a:rPr lang="zh-CN" altLang="en-US" sz="1000" dirty="0" smtClean="0">
                <a:solidFill>
                  <a:srgbClr val="404040"/>
                </a:solidFill>
                <a:latin typeface="微软雅黑" panose="020B0503020204020204" pitchFamily="34" charset="-122"/>
                <a:ea typeface="微软雅黑" panose="020B0503020204020204" pitchFamily="34" charset="-122"/>
                <a:cs typeface="Heiti SC Light"/>
              </a:rPr>
              <a:t>内部公开</a:t>
            </a:r>
            <a:r>
              <a:rPr lang="en-US" sz="1000" dirty="0" smtClean="0">
                <a:solidFill>
                  <a:srgbClr val="404040"/>
                </a:solidFill>
                <a:latin typeface="微软雅黑" panose="020B0503020204020204" pitchFamily="34" charset="-122"/>
                <a:ea typeface="Heiti SC Light"/>
                <a:cs typeface="Heiti SC Light"/>
              </a:rPr>
              <a:t>▲</a:t>
            </a:r>
            <a:endParaRPr lang="en-US" sz="1000" dirty="0">
              <a:solidFill>
                <a:srgbClr val="404040"/>
              </a:solidFill>
              <a:latin typeface="微软雅黑" panose="020B0503020204020204" pitchFamily="34" charset="-122"/>
              <a:ea typeface="Heiti SC Light"/>
              <a:cs typeface="Heiti SC Light"/>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xStyles>
    <p:title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2pPr>
      <a:lvl3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3pPr>
      <a:lvl4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4pPr>
      <a:lvl5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9pPr>
    </p:titleStyle>
    <p:bodyStyle>
      <a:lvl1pPr algn="l" defTabSz="457200" rtl="0" fontAlgn="base">
        <a:lnSpc>
          <a:spcPct val="120000"/>
        </a:lnSpc>
        <a:spcBef>
          <a:spcPct val="20000"/>
        </a:spcBef>
        <a:spcAft>
          <a:spcPct val="0"/>
        </a:spcAft>
        <a:buFont typeface="Arial" panose="020B0604020202020204" pitchFamily="34" charset="0"/>
        <a:defRPr sz="2000">
          <a:solidFill>
            <a:schemeClr val="tx1"/>
          </a:solidFill>
          <a:latin typeface="+mn-lt"/>
          <a:ea typeface="+mn-ea"/>
          <a:cs typeface="+mn-cs"/>
        </a:defRPr>
      </a:lvl1pPr>
      <a:lvl2pPr marL="742950" indent="-285750" algn="l" defTabSz="457200" rtl="0" fontAlgn="base">
        <a:lnSpc>
          <a:spcPct val="120000"/>
        </a:lnSpc>
        <a:spcBef>
          <a:spcPct val="20000"/>
        </a:spcBef>
        <a:spcAft>
          <a:spcPct val="0"/>
        </a:spcAft>
        <a:buFont typeface="Arial" panose="020B0604020202020204" pitchFamily="34" charset="0"/>
        <a:buChar char="–"/>
        <a:defRPr>
          <a:solidFill>
            <a:schemeClr val="tx1"/>
          </a:solidFill>
          <a:latin typeface="+mn-lt"/>
          <a:ea typeface="+mn-ea"/>
        </a:defRPr>
      </a:lvl2pPr>
      <a:lvl3pPr marL="1143000" indent="-228600" algn="l" defTabSz="457200" rtl="0" fontAlgn="base">
        <a:lnSpc>
          <a:spcPct val="120000"/>
        </a:lnSpc>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fontAlgn="base">
        <a:lnSpc>
          <a:spcPct val="120000"/>
        </a:lnSpc>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7170" name="Picture 2" descr="ZTE-PPT-4x3-05"/>
          <p:cNvPicPr>
            <a:picLocks noChangeAspect="1" noChangeArrowheads="1"/>
          </p:cNvPicPr>
          <p:nvPr/>
        </p:nvPicPr>
        <p:blipFill>
          <a:blip r:embed="rId2" cstate="print"/>
          <a:srcRect/>
          <a:stretch>
            <a:fillRect/>
          </a:stretch>
        </p:blipFill>
        <p:spPr bwMode="auto">
          <a:xfrm>
            <a:off x="-26988" y="-822325"/>
            <a:ext cx="9191626" cy="6896100"/>
          </a:xfrm>
          <a:prstGeom prst="rect">
            <a:avLst/>
          </a:prstGeom>
          <a:noFill/>
          <a:ln w="9525">
            <a:noFill/>
            <a:miter lim="800000"/>
            <a:headEnd/>
            <a:tailEnd/>
          </a:ln>
        </p:spPr>
      </p:pic>
      <p:sp>
        <p:nvSpPr>
          <p:cNvPr id="7171" name="标题占位符 1"/>
          <p:cNvSpPr>
            <a:spLocks noGrp="1" noChangeArrowheads="1"/>
          </p:cNvSpPr>
          <p:nvPr>
            <p:ph type="title"/>
          </p:nvPr>
        </p:nvSpPr>
        <p:spPr bwMode="auto">
          <a:xfrm>
            <a:off x="333375" y="341313"/>
            <a:ext cx="8516938" cy="722312"/>
          </a:xfrm>
          <a:prstGeom prst="rect">
            <a:avLst/>
          </a:prstGeom>
          <a:noFill/>
          <a:ln w="9525">
            <a:noFill/>
            <a:miter lim="800000"/>
          </a:ln>
        </p:spPr>
        <p:txBody>
          <a:bodyPr vert="horz" wrap="square" lIns="0" tIns="0" rIns="0" bIns="0" numCol="1" anchor="t" anchorCtr="0" compatLnSpc="1"/>
          <a:lstStyle/>
          <a:p>
            <a:pPr lvl="0"/>
            <a:r>
              <a:rPr lang="zh-CN" smtClean="0"/>
              <a:t>单击此处编辑母版标题样式</a:t>
            </a:r>
            <a:endParaRPr lang="zh-CN" smtClean="0"/>
          </a:p>
        </p:txBody>
      </p:sp>
      <p:sp>
        <p:nvSpPr>
          <p:cNvPr id="7172" name="文本占位符 2"/>
          <p:cNvSpPr>
            <a:spLocks noGrp="1" noChangeArrowheads="1"/>
          </p:cNvSpPr>
          <p:nvPr>
            <p:ph type="body" idx="1"/>
          </p:nvPr>
        </p:nvSpPr>
        <p:spPr bwMode="auto">
          <a:xfrm>
            <a:off x="358775" y="1200150"/>
            <a:ext cx="8491538" cy="3189288"/>
          </a:xfrm>
          <a:prstGeom prst="rect">
            <a:avLst/>
          </a:prstGeom>
          <a:noFill/>
          <a:ln w="9525">
            <a:noFill/>
            <a:miter lim="800000"/>
          </a:ln>
        </p:spPr>
        <p:txBody>
          <a:bodyPr vert="horz" wrap="square" lIns="0" tIns="0" rIns="0" bIns="0" numCol="1" anchor="t" anchorCtr="0" compatLnSpc="1"/>
          <a:lstStyle/>
          <a:p>
            <a:pPr lvl="0"/>
            <a:r>
              <a:rPr lang="zh-CN" smtClean="0"/>
              <a:t>单击此处编辑母版文本样式</a:t>
            </a:r>
            <a:endParaRPr lang="zh-CN" smtClean="0"/>
          </a:p>
          <a:p>
            <a:pPr lvl="1"/>
            <a:r>
              <a:rPr lang="zh-CN" smtClean="0"/>
              <a:t>二级</a:t>
            </a:r>
            <a:endParaRPr lang="zh-CN" smtClean="0"/>
          </a:p>
          <a:p>
            <a:pPr lvl="2"/>
            <a:r>
              <a:rPr lang="zh-CN" smtClean="0"/>
              <a:t>三级</a:t>
            </a:r>
            <a:endParaRPr lang="zh-CN" smtClean="0"/>
          </a:p>
          <a:p>
            <a:pPr lvl="3"/>
            <a:r>
              <a:rPr lang="zh-CN" smtClean="0"/>
              <a:t>四级</a:t>
            </a:r>
            <a:endParaRPr lang="zh-CN" smtClean="0"/>
          </a:p>
          <a:p>
            <a:pPr lvl="4"/>
            <a:r>
              <a:rPr lang="zh-CN" smtClean="0"/>
              <a:t>五级</a:t>
            </a:r>
            <a:endParaRPr lang="zh-CN" smtClean="0"/>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2pPr>
      <a:lvl3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3pPr>
      <a:lvl4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4pPr>
      <a:lvl5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9pPr>
    </p:titleStyle>
    <p:bodyStyle>
      <a:lvl1pPr algn="l" defTabSz="457200" rtl="0" fontAlgn="base">
        <a:lnSpc>
          <a:spcPct val="120000"/>
        </a:lnSpc>
        <a:spcBef>
          <a:spcPct val="20000"/>
        </a:spcBef>
        <a:spcAft>
          <a:spcPct val="0"/>
        </a:spcAft>
        <a:buFont typeface="Arial" panose="020B0604020202020204" pitchFamily="34" charset="0"/>
        <a:defRPr sz="2000">
          <a:solidFill>
            <a:schemeClr val="tx1"/>
          </a:solidFill>
          <a:latin typeface="+mn-lt"/>
          <a:ea typeface="+mn-ea"/>
          <a:cs typeface="+mn-cs"/>
        </a:defRPr>
      </a:lvl1pPr>
      <a:lvl2pPr marL="742950" indent="-285750" algn="l" defTabSz="457200" rtl="0" fontAlgn="base">
        <a:lnSpc>
          <a:spcPct val="120000"/>
        </a:lnSpc>
        <a:spcBef>
          <a:spcPct val="20000"/>
        </a:spcBef>
        <a:spcAft>
          <a:spcPct val="0"/>
        </a:spcAft>
        <a:buFont typeface="Arial" panose="020B0604020202020204" pitchFamily="34" charset="0"/>
        <a:buChar char="–"/>
        <a:defRPr>
          <a:solidFill>
            <a:schemeClr val="tx1"/>
          </a:solidFill>
          <a:latin typeface="+mn-lt"/>
          <a:ea typeface="+mn-ea"/>
        </a:defRPr>
      </a:lvl2pPr>
      <a:lvl3pPr marL="1143000" indent="-228600" algn="l" defTabSz="457200" rtl="0" fontAlgn="base">
        <a:lnSpc>
          <a:spcPct val="120000"/>
        </a:lnSpc>
        <a:spcBef>
          <a:spcPct val="20000"/>
        </a:spcBef>
        <a:spcAft>
          <a:spcPct val="0"/>
        </a:spcAft>
        <a:buFont typeface="Arial" panose="020B0604020202020204" pitchFamily="34" charset="0"/>
        <a:buChar char="•"/>
        <a:defRPr sz="1600">
          <a:solidFill>
            <a:schemeClr val="tx1"/>
          </a:solidFill>
          <a:latin typeface="+mn-lt"/>
          <a:ea typeface="+mn-ea"/>
        </a:defRPr>
      </a:lvl3pPr>
      <a:lvl4pPr marL="1600200" indent="-228600" algn="l" defTabSz="457200" rtl="0" fontAlgn="base">
        <a:lnSpc>
          <a:spcPct val="120000"/>
        </a:lnSpc>
        <a:spcBef>
          <a:spcPct val="20000"/>
        </a:spcBef>
        <a:spcAft>
          <a:spcPct val="0"/>
        </a:spcAft>
        <a:buFont typeface="Arial" panose="020B0604020202020204" pitchFamily="34" charset="0"/>
        <a:buChar char="–"/>
        <a:defRPr sz="1400">
          <a:solidFill>
            <a:schemeClr val="tx1"/>
          </a:solidFill>
          <a:latin typeface="+mn-lt"/>
          <a:ea typeface="+mn-ea"/>
        </a:defRPr>
      </a:lvl4pPr>
      <a:lvl5pPr marL="20574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5pPr>
      <a:lvl6pPr marL="25146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6pPr>
      <a:lvl7pPr marL="29718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7pPr>
      <a:lvl8pPr marL="34290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8pPr>
      <a:lvl9pPr marL="3886200" indent="-228600" algn="l" defTabSz="457200" rtl="0" fontAlgn="base">
        <a:lnSpc>
          <a:spcPct val="120000"/>
        </a:lnSpc>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5.xml"/><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xml"/><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5.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print"/>
          <a:srcRect/>
          <a:stretch>
            <a:fillRect/>
          </a:stretch>
        </a:blipFill>
        <a:effectLst/>
      </p:bgPr>
    </p:bg>
    <p:spTree>
      <p:nvGrpSpPr>
        <p:cNvPr id="1" name=""/>
        <p:cNvGrpSpPr/>
        <p:nvPr/>
      </p:nvGrpSpPr>
      <p:grpSpPr>
        <a:xfrm>
          <a:off x="0" y="0"/>
          <a:ext cx="0" cy="0"/>
          <a:chOff x="0" y="0"/>
          <a:chExt cx="0" cy="0"/>
        </a:xfrm>
      </p:grpSpPr>
      <p:sp>
        <p:nvSpPr>
          <p:cNvPr id="9218" name="Text Placeholder 2"/>
          <p:cNvSpPr>
            <a:spLocks noGrp="1"/>
          </p:cNvSpPr>
          <p:nvPr>
            <p:ph type="body" sz="quarter" idx="4294967295"/>
          </p:nvPr>
        </p:nvSpPr>
        <p:spPr>
          <a:xfrm>
            <a:off x="430213" y="2390775"/>
            <a:ext cx="4478337" cy="1008063"/>
          </a:xfrm>
        </p:spPr>
        <p:txBody>
          <a:bodyPr/>
          <a:lstStyle/>
          <a:p>
            <a:endParaRPr lang="en-US" sz="1400">
              <a:solidFill>
                <a:srgbClr val="FFFFFF"/>
              </a:solidFill>
              <a:latin typeface="微软雅黑" panose="020B0503020204020204" pitchFamily="34" charset="-122"/>
              <a:cs typeface="Arial" panose="020B0604020202020204" pitchFamily="34" charset="0"/>
            </a:endParaRPr>
          </a:p>
        </p:txBody>
      </p:sp>
      <p:sp>
        <p:nvSpPr>
          <p:cNvPr id="9219" name="Subtitle 6"/>
          <p:cNvSpPr>
            <a:spLocks noGrp="1"/>
          </p:cNvSpPr>
          <p:nvPr>
            <p:ph type="subTitle" idx="4294967295"/>
          </p:nvPr>
        </p:nvSpPr>
        <p:spPr>
          <a:xfrm>
            <a:off x="430213" y="1314450"/>
            <a:ext cx="6400800" cy="561975"/>
          </a:xfrm>
        </p:spPr>
        <p:txBody>
          <a:bodyPr/>
          <a:lstStyle/>
          <a:p>
            <a:pPr>
              <a:lnSpc>
                <a:spcPct val="100000"/>
              </a:lnSpc>
            </a:pPr>
            <a:endParaRPr lang="en-US" sz="2200">
              <a:solidFill>
                <a:srgbClr val="8CC63E"/>
              </a:solidFill>
              <a:latin typeface="微软雅黑" panose="020B0503020204020204" pitchFamily="34" charset="-122"/>
            </a:endParaRPr>
          </a:p>
        </p:txBody>
      </p:sp>
      <p:sp>
        <p:nvSpPr>
          <p:cNvPr id="9220" name="Title 7"/>
          <p:cNvSpPr>
            <a:spLocks noGrp="1"/>
          </p:cNvSpPr>
          <p:nvPr>
            <p:ph type="ctrTitle" idx="4294967295"/>
          </p:nvPr>
        </p:nvSpPr>
        <p:spPr>
          <a:xfrm>
            <a:off x="430213" y="860425"/>
            <a:ext cx="6400800" cy="444500"/>
          </a:xfrm>
        </p:spPr>
        <p:txBody>
          <a:bodyPr/>
          <a:lstStyle/>
          <a:p>
            <a:r>
              <a:rPr lang="en-US" sz="2800" b="1" dirty="0">
                <a:solidFill>
                  <a:schemeClr val="bg1"/>
                </a:solidFill>
                <a:latin typeface="微软雅黑" panose="020B0503020204020204" pitchFamily="34" charset="-122"/>
              </a:rPr>
              <a:t>C</a:t>
            </a:r>
            <a:r>
              <a:rPr lang="zh-CN" altLang="en-US" sz="2800" b="1" dirty="0">
                <a:solidFill>
                  <a:schemeClr val="bg1"/>
                </a:solidFill>
                <a:latin typeface="微软雅黑" panose="020B0503020204020204" pitchFamily="34" charset="-122"/>
              </a:rPr>
              <a:t>语言安全编程规范</a:t>
            </a:r>
            <a:r>
              <a:rPr lang="en-US" altLang="zh-CN" sz="2800" b="1" dirty="0">
                <a:solidFill>
                  <a:schemeClr val="bg1"/>
                </a:solidFill>
                <a:latin typeface="微软雅黑" panose="020B0503020204020204" pitchFamily="34" charset="-122"/>
              </a:rPr>
              <a:t>--</a:t>
            </a:r>
            <a:r>
              <a:rPr lang="zh-CN" altLang="en-US" sz="2800" b="1" dirty="0">
                <a:solidFill>
                  <a:schemeClr val="bg1"/>
                </a:solidFill>
                <a:latin typeface="微软雅黑" panose="020B0503020204020204" pitchFamily="34" charset="-122"/>
              </a:rPr>
              <a:t>环境</a:t>
            </a:r>
            <a:r>
              <a:rPr lang="en-US" altLang="zh-CN" sz="2800" b="1" dirty="0">
                <a:solidFill>
                  <a:schemeClr val="bg1"/>
                </a:solidFill>
                <a:latin typeface="微软雅黑" panose="020B0503020204020204" pitchFamily="34" charset="-122"/>
              </a:rPr>
              <a:t>(ENV)</a:t>
            </a:r>
            <a:endParaRPr lang="en-US" altLang="zh-CN" sz="2800" b="1" dirty="0">
              <a:solidFill>
                <a:schemeClr val="bg1"/>
              </a:solidFill>
              <a:latin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375" y="2065468"/>
            <a:ext cx="8516938" cy="722312"/>
          </a:xfrm>
        </p:spPr>
        <p:txBody>
          <a:bodyPr/>
          <a:lstStyle/>
          <a:p>
            <a:r>
              <a:rPr sz="3200" dirty="0" smtClean="0">
                <a:sym typeface="+mn-ea"/>
              </a:rPr>
              <a:t>ENV31-C.在执行了某个可能导致环境变量指针无效的操作之后就不要再依赖于该指针</a:t>
            </a:r>
            <a:br>
              <a:rPr lang="en-US" altLang="zh-CN" dirty="0" smtClean="0"/>
            </a:b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7275" y="1021976"/>
            <a:ext cx="8277623" cy="3969385"/>
          </a:xfrm>
          <a:prstGeom prst="rect">
            <a:avLst/>
          </a:prstGeom>
          <a:noFill/>
        </p:spPr>
        <p:txBody>
          <a:bodyPr wrap="square" rtlCol="0">
            <a:spAutoFit/>
          </a:bodyPr>
          <a:lstStyle/>
          <a:p>
            <a:r>
              <a:rPr smtClean="0"/>
              <a:t>有些实现提供了一个不可移植的环境变量指针，该指针在调用main()时有效，但是可能会因为修改环境变量的操作而导致无效。</a:t>
            </a:r>
            <a:endParaRPr smtClean="0"/>
          </a:p>
          <a:p>
            <a:endParaRPr smtClean="0"/>
          </a:p>
          <a:p>
            <a:r>
              <a:rPr smtClean="0"/>
              <a:t>在托管环境中，main函数接受第三个参数，char *envp[]，指向一个以null终止的字符指针数组，其中的每个指针指向一个字符串，该字符串提供了用于程序本次执行的环境变量的相关信息。</a:t>
            </a:r>
            <a:endParaRPr smtClean="0"/>
          </a:p>
          <a:p>
            <a:endParaRPr smtClean="0"/>
          </a:p>
          <a:p>
            <a:r>
              <a:rPr smtClean="0"/>
              <a:t>因此，在支持此常见扩展的托管环境下，有可能通过此改良形式的main()来访问环境变量：</a:t>
            </a:r>
            <a:endParaRPr smtClean="0"/>
          </a:p>
          <a:p>
            <a:endParaRPr smtClean="0"/>
          </a:p>
          <a:p>
            <a:r>
              <a:rPr smtClean="0"/>
              <a:t>main(int argc, char *argv[], char *envp[]){ /* ... */ }</a:t>
            </a:r>
            <a:endParaRPr smtClean="0"/>
          </a:p>
          <a:p>
            <a:endParaRPr smtClean="0"/>
          </a:p>
          <a:p>
            <a:r>
              <a:rPr smtClean="0"/>
              <a:t>然而，通过任何手段修改环境变量都可能会导致重新分配存放环境变量值的内存，致使envp引用了错误的位置。</a:t>
            </a:r>
            <a:endParaRPr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代码示例</a:t>
            </a:r>
            <a:r>
              <a:rPr lang="en-US" altLang="zh-CN" dirty="0" smtClean="0"/>
              <a:t>1（POSIX）</a:t>
            </a:r>
            <a:endParaRPr lang="en-US" altLang="zh-CN" dirty="0" smtClean="0"/>
          </a:p>
        </p:txBody>
      </p:sp>
      <p:pic>
        <p:nvPicPr>
          <p:cNvPr id="4" name="内容占位符 3"/>
          <p:cNvPicPr>
            <a:picLocks noChangeAspect="1"/>
          </p:cNvPicPr>
          <p:nvPr>
            <p:ph sz="half" idx="1"/>
          </p:nvPr>
        </p:nvPicPr>
        <p:blipFill>
          <a:blip r:embed="rId1"/>
          <a:stretch>
            <a:fillRect/>
          </a:stretch>
        </p:blipFill>
        <p:spPr>
          <a:xfrm>
            <a:off x="358775" y="1396365"/>
            <a:ext cx="3872230" cy="2795905"/>
          </a:xfrm>
          <a:prstGeom prst="rect">
            <a:avLst/>
          </a:prstGeom>
        </p:spPr>
      </p:pic>
      <p:pic>
        <p:nvPicPr>
          <p:cNvPr id="7" name="内容占位符 6"/>
          <p:cNvPicPr>
            <a:picLocks noChangeAspect="1"/>
          </p:cNvPicPr>
          <p:nvPr>
            <p:ph sz="half" idx="1"/>
          </p:nvPr>
        </p:nvPicPr>
        <p:blipFill>
          <a:blip r:embed="rId2"/>
          <a:stretch>
            <a:fillRect/>
          </a:stretch>
        </p:blipFill>
        <p:spPr>
          <a:xfrm>
            <a:off x="4559935" y="1251585"/>
            <a:ext cx="4227830" cy="31896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代码示例</a:t>
            </a:r>
            <a:r>
              <a:rPr lang="en-US" altLang="zh-CN" dirty="0" smtClean="0"/>
              <a:t>2</a:t>
            </a:r>
            <a:r>
              <a:rPr lang="zh-CN" altLang="en-US" dirty="0" smtClean="0"/>
              <a:t>（</a:t>
            </a:r>
            <a:r>
              <a:rPr lang="en-US" altLang="zh-CN" dirty="0" smtClean="0"/>
              <a:t>Windows</a:t>
            </a:r>
            <a:r>
              <a:rPr lang="zh-CN" altLang="en-US" dirty="0" smtClean="0"/>
              <a:t>）</a:t>
            </a:r>
            <a:endParaRPr lang="zh-CN" altLang="en-US" dirty="0"/>
          </a:p>
        </p:txBody>
      </p:sp>
      <p:pic>
        <p:nvPicPr>
          <p:cNvPr id="4" name="内容占位符 3"/>
          <p:cNvPicPr>
            <a:picLocks noChangeAspect="1"/>
          </p:cNvPicPr>
          <p:nvPr>
            <p:ph sz="half" idx="1"/>
          </p:nvPr>
        </p:nvPicPr>
        <p:blipFill>
          <a:blip r:embed="rId1"/>
          <a:stretch>
            <a:fillRect/>
          </a:stretch>
        </p:blipFill>
        <p:spPr>
          <a:xfrm>
            <a:off x="358775" y="1240155"/>
            <a:ext cx="4107180" cy="3108325"/>
          </a:xfrm>
          <a:prstGeom prst="rect">
            <a:avLst/>
          </a:prstGeom>
        </p:spPr>
      </p:pic>
      <p:pic>
        <p:nvPicPr>
          <p:cNvPr id="6" name="内容占位符 5"/>
          <p:cNvPicPr>
            <a:picLocks noChangeAspect="1"/>
          </p:cNvPicPr>
          <p:nvPr>
            <p:ph sz="half" idx="2"/>
          </p:nvPr>
        </p:nvPicPr>
        <p:blipFill>
          <a:blip r:embed="rId2"/>
          <a:stretch>
            <a:fillRect/>
          </a:stretch>
        </p:blipFill>
        <p:spPr>
          <a:xfrm>
            <a:off x="4649470" y="1239520"/>
            <a:ext cx="4201160" cy="31095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5" name="内容占位符 4"/>
          <p:cNvPicPr>
            <a:picLocks noChangeAspect="1"/>
          </p:cNvPicPr>
          <p:nvPr>
            <p:ph sz="half" idx="1"/>
          </p:nvPr>
        </p:nvPicPr>
        <p:blipFill>
          <a:blip r:embed="rId1"/>
          <a:stretch>
            <a:fillRect/>
          </a:stretch>
        </p:blipFill>
        <p:spPr>
          <a:xfrm>
            <a:off x="358775" y="2450465"/>
            <a:ext cx="3872865" cy="688340"/>
          </a:xfrm>
          <a:prstGeom prst="rect">
            <a:avLst/>
          </a:prstGeom>
        </p:spPr>
      </p:pic>
      <p:pic>
        <p:nvPicPr>
          <p:cNvPr id="6" name="内容占位符 5"/>
          <p:cNvPicPr>
            <a:picLocks noChangeAspect="1"/>
          </p:cNvPicPr>
          <p:nvPr>
            <p:ph sz="half" idx="2"/>
          </p:nvPr>
        </p:nvPicPr>
        <p:blipFill>
          <a:blip r:embed="rId2"/>
          <a:stretch>
            <a:fillRect/>
          </a:stretch>
        </p:blipFill>
        <p:spPr>
          <a:xfrm>
            <a:off x="4331970" y="1665605"/>
            <a:ext cx="4518660" cy="22580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风险评估</a:t>
            </a:r>
            <a:endParaRPr lang="zh-CN" altLang="en-US" dirty="0"/>
          </a:p>
        </p:txBody>
      </p:sp>
      <p:pic>
        <p:nvPicPr>
          <p:cNvPr id="8194" name="Picture 2"/>
          <p:cNvPicPr>
            <a:picLocks noChangeAspect="1" noChangeArrowheads="1"/>
          </p:cNvPicPr>
          <p:nvPr/>
        </p:nvPicPr>
        <p:blipFill>
          <a:blip r:embed="rId1" cstate="print"/>
          <a:srcRect/>
          <a:stretch>
            <a:fillRect/>
          </a:stretch>
        </p:blipFill>
        <p:spPr bwMode="auto">
          <a:xfrm>
            <a:off x="129092" y="2260115"/>
            <a:ext cx="8541572" cy="1000125"/>
          </a:xfrm>
          <a:prstGeom prst="rect">
            <a:avLst/>
          </a:prstGeom>
          <a:noFill/>
          <a:ln w="9525">
            <a:noFill/>
            <a:miter lim="800000"/>
            <a:headEnd/>
            <a:tailEnd/>
          </a:ln>
        </p:spPr>
      </p:pic>
      <p:sp>
        <p:nvSpPr>
          <p:cNvPr id="6" name="TextBox 5"/>
          <p:cNvSpPr txBox="1"/>
          <p:nvPr/>
        </p:nvSpPr>
        <p:spPr>
          <a:xfrm>
            <a:off x="297476" y="1366221"/>
            <a:ext cx="8846524" cy="369332"/>
          </a:xfrm>
          <a:prstGeom prst="rect">
            <a:avLst/>
          </a:prstGeom>
          <a:noFill/>
        </p:spPr>
        <p:txBody>
          <a:bodyPr wrap="none" rtlCol="0">
            <a:spAutoFit/>
          </a:bodyPr>
          <a:lstStyle/>
          <a:p>
            <a:r>
              <a:rPr lang="zh-CN" altLang="en-US" dirty="0" smtClean="0"/>
              <a:t>错误地假设文件中的字符不能匹配</a:t>
            </a:r>
            <a:r>
              <a:rPr lang="en-US" altLang="zh-CN" dirty="0" smtClean="0"/>
              <a:t>EOF </a:t>
            </a:r>
            <a:r>
              <a:rPr lang="zh-CN" altLang="en-US" dirty="0" smtClean="0"/>
              <a:t>或</a:t>
            </a:r>
            <a:r>
              <a:rPr lang="en-US" altLang="zh-CN" dirty="0" smtClean="0"/>
              <a:t>WEOF </a:t>
            </a:r>
            <a:r>
              <a:rPr lang="zh-CN" altLang="en-US" dirty="0" smtClean="0"/>
              <a:t>导致重大缺陷，包括命令注入攻击。</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375" y="1904104"/>
            <a:ext cx="8516938" cy="722312"/>
          </a:xfrm>
        </p:spPr>
        <p:txBody>
          <a:bodyPr/>
          <a:lstStyle/>
          <a:p>
            <a:r>
              <a:rPr sz="3200" smtClean="0">
                <a:sym typeface="+mn-ea"/>
              </a:rPr>
              <a:t>ENV34-C. 不要保存某些函数返回的指针</a:t>
            </a:r>
            <a:endParaRPr lang="zh-CN" altLang="en-US"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375" y="1129553"/>
            <a:ext cx="8516938" cy="3284014"/>
          </a:xfrm>
        </p:spPr>
        <p:txBody>
          <a:bodyPr/>
          <a:lstStyle/>
          <a:p>
            <a:r>
              <a:rPr smtClean="0"/>
              <a:t>getenv函数返回一个指向字符串的指针，该字符串与匹配的列表成员相关。程序不要修改所指向的字符串，该字符串可能会被后续的getenv函数调用所覆盖。</a:t>
            </a:r>
            <a:br>
              <a:rPr smtClean="0"/>
            </a:br>
            <a:r>
              <a:rPr smtClean="0"/>
              <a:t>不要保存此指针，因为它指向的字符串数据可能会被下一次调用getenv()函数所覆盖，或者会由于修改了环境变量而失效。该字符串应该立即引用然后丢弃。如果预料到后面还会使用到该字符串，应该就其拷贝下来，使得在需要的时候可以安全的应用该拷贝。</a:t>
            </a:r>
            <a:endParaRPr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代码示例</a:t>
            </a:r>
            <a:endParaRPr lang="zh-CN" altLang="en-US" dirty="0"/>
          </a:p>
        </p:txBody>
      </p:sp>
      <p:pic>
        <p:nvPicPr>
          <p:cNvPr id="4" name="内容占位符 3"/>
          <p:cNvPicPr>
            <a:picLocks noChangeAspect="1"/>
          </p:cNvPicPr>
          <p:nvPr>
            <p:ph sz="half" idx="1"/>
          </p:nvPr>
        </p:nvPicPr>
        <p:blipFill>
          <a:blip r:embed="rId1"/>
          <a:stretch>
            <a:fillRect/>
          </a:stretch>
        </p:blipFill>
        <p:spPr>
          <a:xfrm>
            <a:off x="435610" y="1200150"/>
            <a:ext cx="3345815" cy="3189605"/>
          </a:xfrm>
          <a:prstGeom prst="rect">
            <a:avLst/>
          </a:prstGeom>
        </p:spPr>
      </p:pic>
      <p:pic>
        <p:nvPicPr>
          <p:cNvPr id="6" name="内容占位符 5"/>
          <p:cNvPicPr>
            <a:picLocks noChangeAspect="1"/>
          </p:cNvPicPr>
          <p:nvPr>
            <p:ph sz="half" idx="2"/>
          </p:nvPr>
        </p:nvPicPr>
        <p:blipFill>
          <a:blip r:embed="rId2"/>
          <a:stretch>
            <a:fillRect/>
          </a:stretch>
        </p:blipFill>
        <p:spPr>
          <a:xfrm>
            <a:off x="4556760" y="610870"/>
            <a:ext cx="3881755" cy="40728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代码示例</a:t>
            </a:r>
            <a:endParaRPr lang="zh-CN" altLang="en-US" dirty="0"/>
          </a:p>
        </p:txBody>
      </p:sp>
      <p:pic>
        <p:nvPicPr>
          <p:cNvPr id="7" name="内容占位符 6"/>
          <p:cNvPicPr>
            <a:picLocks noChangeAspect="1"/>
          </p:cNvPicPr>
          <p:nvPr>
            <p:ph sz="half" idx="2"/>
          </p:nvPr>
        </p:nvPicPr>
        <p:blipFill>
          <a:blip r:embed="rId1"/>
          <a:stretch>
            <a:fillRect/>
          </a:stretch>
        </p:blipFill>
        <p:spPr>
          <a:xfrm>
            <a:off x="2108835" y="640715"/>
            <a:ext cx="4164965" cy="41611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noChangeArrowheads="1"/>
          </p:cNvSpPr>
          <p:nvPr>
            <p:ph idx="4294967295"/>
          </p:nvPr>
        </p:nvSpPr>
        <p:spPr>
          <a:xfrm>
            <a:off x="1245326" y="1133475"/>
            <a:ext cx="7715794" cy="3044825"/>
          </a:xfrm>
        </p:spPr>
        <p:txBody>
          <a:bodyPr/>
          <a:lstStyle/>
          <a:p>
            <a:pPr>
              <a:buFont typeface="Wingdings" panose="05000000000000000000" pitchFamily="2" charset="2"/>
              <a:buChar char="Ø"/>
            </a:pPr>
            <a:r>
              <a:rPr sz="2400" dirty="0" smtClean="0"/>
              <a:t>ENV30-C.不要修改某些函数的返回值所引用的对象</a:t>
            </a:r>
            <a:endParaRPr sz="2400" dirty="0" smtClean="0"/>
          </a:p>
          <a:p>
            <a:pPr>
              <a:buFont typeface="Wingdings" panose="05000000000000000000" pitchFamily="2" charset="2"/>
              <a:buChar char="Ø"/>
            </a:pPr>
            <a:endParaRPr lang="en-US" altLang="zh-CN" dirty="0" smtClean="0"/>
          </a:p>
          <a:p>
            <a:pPr>
              <a:buFont typeface="Wingdings" panose="05000000000000000000" pitchFamily="2" charset="2"/>
              <a:buChar char="Ø"/>
            </a:pPr>
            <a:r>
              <a:rPr sz="2400" dirty="0" smtClean="0"/>
              <a:t>ENV31-C.在执行了某个可能导致环境变量指针无效的操作之后就不要再依赖于该指针</a:t>
            </a:r>
            <a:endParaRPr sz="2400" dirty="0" smtClean="0"/>
          </a:p>
          <a:p>
            <a:pPr>
              <a:buFont typeface="Wingdings" panose="05000000000000000000" pitchFamily="2" charset="2"/>
              <a:buChar char="Ø"/>
            </a:pPr>
            <a:endParaRPr lang="en-US" altLang="zh-CN" dirty="0" smtClean="0"/>
          </a:p>
          <a:p>
            <a:pPr>
              <a:buFont typeface="Wingdings" panose="05000000000000000000" pitchFamily="2" charset="2"/>
              <a:buChar char="Ø"/>
            </a:pPr>
            <a:r>
              <a:rPr sz="2400" smtClean="0"/>
              <a:t>ENV34-C. 不要保存某些函数返回的指针</a:t>
            </a:r>
            <a:endParaRPr sz="2400" smtClean="0"/>
          </a:p>
        </p:txBody>
      </p:sp>
      <p:sp>
        <p:nvSpPr>
          <p:cNvPr id="10243" name="Title 3"/>
          <p:cNvSpPr>
            <a:spLocks noGrp="1"/>
          </p:cNvSpPr>
          <p:nvPr>
            <p:ph type="ctrTitle" idx="4294967295"/>
          </p:nvPr>
        </p:nvSpPr>
        <p:spPr>
          <a:xfrm>
            <a:off x="2222500" y="414338"/>
            <a:ext cx="6921500" cy="719137"/>
          </a:xfrm>
        </p:spPr>
        <p:txBody>
          <a:bodyPr/>
          <a:lstStyle/>
          <a:p>
            <a:r>
              <a:rPr lang="zh-CN" dirty="0">
                <a:solidFill>
                  <a:srgbClr val="008FD4"/>
                </a:solidFill>
                <a:latin typeface="+mj-ea"/>
              </a:rPr>
              <a:t>目录</a:t>
            </a:r>
            <a:endParaRPr lang="zh-CN" dirty="0">
              <a:solidFill>
                <a:srgbClr val="008FD4"/>
              </a:solidFill>
              <a:latin typeface="+mj-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代码示例</a:t>
            </a:r>
            <a:endParaRPr lang="zh-CN" altLang="en-US" dirty="0"/>
          </a:p>
        </p:txBody>
      </p:sp>
      <p:pic>
        <p:nvPicPr>
          <p:cNvPr id="4" name="内容占位符 3"/>
          <p:cNvPicPr>
            <a:picLocks noChangeAspect="1"/>
          </p:cNvPicPr>
          <p:nvPr>
            <p:ph sz="half" idx="2"/>
          </p:nvPr>
        </p:nvPicPr>
        <p:blipFill>
          <a:blip r:embed="rId1"/>
          <a:stretch>
            <a:fillRect/>
          </a:stretch>
        </p:blipFill>
        <p:spPr>
          <a:xfrm>
            <a:off x="2776855" y="340995"/>
            <a:ext cx="4001135" cy="44240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风险评估</a:t>
            </a:r>
            <a:endParaRPr lang="zh-CN" altLang="en-US" dirty="0"/>
          </a:p>
        </p:txBody>
      </p:sp>
      <p:sp>
        <p:nvSpPr>
          <p:cNvPr id="5" name="TextBox 4"/>
          <p:cNvSpPr txBox="1"/>
          <p:nvPr/>
        </p:nvSpPr>
        <p:spPr>
          <a:xfrm>
            <a:off x="892885" y="1333948"/>
            <a:ext cx="9482455" cy="368300"/>
          </a:xfrm>
          <a:prstGeom prst="rect">
            <a:avLst/>
          </a:prstGeom>
          <a:noFill/>
        </p:spPr>
        <p:txBody>
          <a:bodyPr wrap="none" rtlCol="0">
            <a:spAutoFit/>
          </a:bodyPr>
          <a:lstStyle/>
          <a:p>
            <a:pPr algn="l"/>
            <a:r>
              <a:rPr lang="zh-CN" altLang="en-US" dirty="0" smtClean="0"/>
              <a:t>保存getenv()，loacalenv()，setlocale()，或strerror()返回的字符串指针可能会导致数据被覆盖。</a:t>
            </a:r>
            <a:endParaRPr lang="zh-CN" altLang="en-US" dirty="0" smtClean="0"/>
          </a:p>
        </p:txBody>
      </p:sp>
      <p:pic>
        <p:nvPicPr>
          <p:cNvPr id="3" name="图片 2"/>
          <p:cNvPicPr>
            <a:picLocks noChangeAspect="1"/>
          </p:cNvPicPr>
          <p:nvPr/>
        </p:nvPicPr>
        <p:blipFill>
          <a:blip r:embed="rId1"/>
          <a:stretch>
            <a:fillRect/>
          </a:stretch>
        </p:blipFill>
        <p:spPr>
          <a:xfrm>
            <a:off x="1323340" y="2202180"/>
            <a:ext cx="5534660" cy="10267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33375" y="1904104"/>
            <a:ext cx="8516938" cy="722312"/>
          </a:xfrm>
        </p:spPr>
        <p:txBody>
          <a:bodyPr/>
          <a:lstStyle/>
          <a:p>
            <a:r>
              <a:rPr sz="3200" dirty="0" smtClean="0">
                <a:sym typeface="+mn-ea"/>
              </a:rPr>
              <a:t>ENV30-C.不要修改某些函数的返回值所引用的对象</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58775" y="1200150"/>
            <a:ext cx="8161281" cy="3189288"/>
          </a:xfrm>
        </p:spPr>
        <p:txBody>
          <a:bodyPr/>
          <a:lstStyle/>
          <a:p>
            <a:r>
              <a:rPr lang="zh-CN" altLang="en-US" dirty="0" smtClean="0"/>
              <a:t>有些函数返回一个指向某个对象的指针，而修改该对象的值会导致未定义的行为。</a:t>
            </a:r>
            <a:endParaRPr lang="zh-CN" altLang="en-US" dirty="0" smtClean="0"/>
          </a:p>
          <a:p>
            <a:r>
              <a:rPr lang="zh-CN" altLang="en-US" dirty="0" smtClean="0"/>
              <a:t>这些函数包括getenv()，setlocale()，localeconv()，asctime()以及strerror()。</a:t>
            </a:r>
            <a:endParaRPr lang="zh-CN" altLang="en-US" dirty="0" smtClean="0"/>
          </a:p>
          <a:p>
            <a:r>
              <a:rPr lang="zh-CN" altLang="en-US" dirty="0" smtClean="0"/>
              <a:t>在这种情况下，函数调用的结果必须当作const限定来进行对待。</a:t>
            </a:r>
            <a:endParaRPr lang="zh-CN" altLang="en-US" dirty="0" smtClean="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58775" y="1200150"/>
            <a:ext cx="8161281" cy="3189288"/>
          </a:xfrm>
        </p:spPr>
        <p:txBody>
          <a:bodyPr/>
          <a:lstStyle/>
          <a:p>
            <a:r>
              <a:rPr lang="zh-CN" altLang="en-US" dirty="0" smtClean="0"/>
              <a:t>getenv()函数返回一个指向一个字符串的指针，该字符串与匹配的列表成员相关。程序不能修改所指向的字符串，但下次调用getenv函数可能会覆盖该字符串。如果无法找到指定的名称，则返回一个null指针。</a:t>
            </a:r>
            <a:endParaRPr lang="zh-CN" altLang="en-US" dirty="0" smtClean="0"/>
          </a:p>
          <a:p>
            <a:r>
              <a:rPr lang="zh-CN" altLang="en-US" dirty="0" smtClean="0"/>
              <a:t>如果必须要对getenv()返回的字符串进行修改，应该创建一份本地的拷贝。修改getenv()返回的字符串是未定义行为（参见undefined behavior 184。）</a:t>
            </a:r>
            <a:endParaRPr lang="zh-CN" alt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333375" y="341630"/>
            <a:ext cx="8517255" cy="438150"/>
          </a:xfrm>
        </p:spPr>
        <p:txBody>
          <a:bodyPr/>
          <a:lstStyle/>
          <a:p>
            <a:r>
              <a:rPr lang="zh-CN" altLang="en-US" dirty="0" smtClean="0"/>
              <a:t>代码示例</a:t>
            </a:r>
            <a:r>
              <a:rPr lang="en-US" altLang="zh-CN" dirty="0" smtClean="0"/>
              <a:t>(getenv())</a:t>
            </a:r>
            <a:endParaRPr lang="en-US" altLang="zh-CN" dirty="0" smtClean="0"/>
          </a:p>
        </p:txBody>
      </p:sp>
      <p:pic>
        <p:nvPicPr>
          <p:cNvPr id="6" name="内容占位符 5"/>
          <p:cNvPicPr>
            <a:picLocks noChangeAspect="1"/>
          </p:cNvPicPr>
          <p:nvPr>
            <p:ph sz="half" idx="1"/>
          </p:nvPr>
        </p:nvPicPr>
        <p:blipFill>
          <a:blip r:embed="rId1"/>
          <a:stretch>
            <a:fillRect/>
          </a:stretch>
        </p:blipFill>
        <p:spPr>
          <a:xfrm>
            <a:off x="681355" y="1200150"/>
            <a:ext cx="3522980" cy="3189605"/>
          </a:xfrm>
          <a:prstGeom prst="rect">
            <a:avLst/>
          </a:prstGeom>
        </p:spPr>
      </p:pic>
      <p:sp>
        <p:nvSpPr>
          <p:cNvPr id="7" name="标题 7"/>
          <p:cNvSpPr>
            <a:spLocks noGrp="1"/>
          </p:cNvSpPr>
          <p:nvPr/>
        </p:nvSpPr>
        <p:spPr>
          <a:xfrm>
            <a:off x="781685" y="828675"/>
            <a:ext cx="7658735" cy="323215"/>
          </a:xfrm>
          <a:prstGeom prst="rect">
            <a:avLst/>
          </a:prstGeom>
          <a:noFill/>
          <a:ln w="9525">
            <a:noFill/>
            <a:miter lim="800000"/>
          </a:ln>
        </p:spPr>
        <p:txBody>
          <a:bodyPr vert="horz" wrap="square" lIns="0" tIns="0" rIns="0" bIns="0" numCol="1" anchor="t" anchorCtr="0" compatLnSpc="1"/>
          <a:lst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2pPr>
            <a:lvl3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3pPr>
            <a:lvl4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4pPr>
            <a:lvl5pPr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5pPr>
            <a:lvl6pPr marL="4572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6pPr>
            <a:lvl7pPr marL="9144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7pPr>
            <a:lvl8pPr marL="13716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8pPr>
            <a:lvl9pPr marL="1828800" algn="l" defTabSz="457200" rtl="0" fontAlgn="base">
              <a:spcBef>
                <a:spcPct val="0"/>
              </a:spcBef>
              <a:spcAft>
                <a:spcPct val="0"/>
              </a:spcAft>
              <a:defRPr sz="2400">
                <a:solidFill>
                  <a:schemeClr val="tx1"/>
                </a:solidFill>
                <a:latin typeface="Calibri" panose="020F0502020204030204" pitchFamily="34" charset="0"/>
                <a:ea typeface="微软雅黑" panose="020B0503020204020204" pitchFamily="34" charset="-122"/>
              </a:defRPr>
            </a:lvl9pPr>
          </a:lstStyle>
          <a:p>
            <a:r>
              <a:rPr lang="en-US" altLang="zh-CN" sz="1800" dirty="0" smtClean="0"/>
              <a:t>           </a:t>
            </a:r>
            <a:r>
              <a:rPr lang="zh-CN" altLang="en-US" sz="1800" dirty="0" smtClean="0"/>
              <a:t>不合规                                                                             合规</a:t>
            </a:r>
            <a:endParaRPr lang="zh-CN" altLang="en-US" sz="1800" dirty="0" smtClean="0"/>
          </a:p>
        </p:txBody>
      </p:sp>
      <p:pic>
        <p:nvPicPr>
          <p:cNvPr id="10" name="内容占位符 9"/>
          <p:cNvPicPr>
            <a:picLocks noChangeAspect="1"/>
          </p:cNvPicPr>
          <p:nvPr>
            <p:ph sz="half" idx="2"/>
          </p:nvPr>
        </p:nvPicPr>
        <p:blipFill>
          <a:blip r:embed="rId2"/>
          <a:stretch>
            <a:fillRect/>
          </a:stretch>
        </p:blipFill>
        <p:spPr>
          <a:xfrm>
            <a:off x="4968875" y="1200150"/>
            <a:ext cx="3130550" cy="327787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2"/>
          <p:cNvPicPr>
            <a:picLocks noChangeAspect="1"/>
          </p:cNvPicPr>
          <p:nvPr>
            <p:ph sz="half" idx="1"/>
          </p:nvPr>
        </p:nvPicPr>
        <p:blipFill>
          <a:blip r:embed="rId1"/>
          <a:stretch>
            <a:fillRect/>
          </a:stretch>
        </p:blipFill>
        <p:spPr>
          <a:xfrm>
            <a:off x="1229995" y="543560"/>
            <a:ext cx="3923030" cy="40043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代码示例</a:t>
            </a:r>
            <a:r>
              <a:rPr lang="en-US" altLang="zh-CN" dirty="0" smtClean="0"/>
              <a:t>2(localconv())</a:t>
            </a:r>
            <a:endParaRPr lang="zh-CN" altLang="en-US" dirty="0"/>
          </a:p>
        </p:txBody>
      </p:sp>
      <p:pic>
        <p:nvPicPr>
          <p:cNvPr id="3" name="内容占位符 2"/>
          <p:cNvPicPr>
            <a:picLocks noChangeAspect="1"/>
          </p:cNvPicPr>
          <p:nvPr>
            <p:ph sz="half" idx="1"/>
          </p:nvPr>
        </p:nvPicPr>
        <p:blipFill>
          <a:blip r:embed="rId1"/>
          <a:stretch>
            <a:fillRect/>
          </a:stretch>
        </p:blipFill>
        <p:spPr>
          <a:xfrm>
            <a:off x="662305" y="1708785"/>
            <a:ext cx="3295650" cy="2051685"/>
          </a:xfrm>
          <a:prstGeom prst="rect">
            <a:avLst/>
          </a:prstGeom>
        </p:spPr>
      </p:pic>
      <p:pic>
        <p:nvPicPr>
          <p:cNvPr id="5" name="内容占位符 4"/>
          <p:cNvPicPr>
            <a:picLocks noChangeAspect="1"/>
          </p:cNvPicPr>
          <p:nvPr>
            <p:ph sz="half" idx="2"/>
          </p:nvPr>
        </p:nvPicPr>
        <p:blipFill>
          <a:blip r:embed="rId2"/>
          <a:stretch>
            <a:fillRect/>
          </a:stretch>
        </p:blipFill>
        <p:spPr>
          <a:xfrm>
            <a:off x="4551680" y="1234440"/>
            <a:ext cx="4298950" cy="311975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风险评估</a:t>
            </a:r>
            <a:endParaRPr lang="zh-CN" altLang="en-US" dirty="0"/>
          </a:p>
        </p:txBody>
      </p:sp>
      <p:pic>
        <p:nvPicPr>
          <p:cNvPr id="3074" name="Picture 2"/>
          <p:cNvPicPr>
            <a:picLocks noChangeAspect="1" noChangeArrowheads="1"/>
          </p:cNvPicPr>
          <p:nvPr/>
        </p:nvPicPr>
        <p:blipFill>
          <a:blip r:embed="rId1" cstate="print"/>
          <a:srcRect/>
          <a:stretch>
            <a:fillRect/>
          </a:stretch>
        </p:blipFill>
        <p:spPr bwMode="auto">
          <a:xfrm>
            <a:off x="211922" y="2657139"/>
            <a:ext cx="8638391" cy="1057275"/>
          </a:xfrm>
          <a:prstGeom prst="rect">
            <a:avLst/>
          </a:prstGeom>
          <a:noFill/>
          <a:ln w="9525">
            <a:noFill/>
            <a:miter lim="800000"/>
            <a:headEnd/>
            <a:tailEnd/>
          </a:ln>
        </p:spPr>
      </p:pic>
      <p:sp>
        <p:nvSpPr>
          <p:cNvPr id="6" name="TextBox 5"/>
          <p:cNvSpPr txBox="1"/>
          <p:nvPr/>
        </p:nvSpPr>
        <p:spPr>
          <a:xfrm>
            <a:off x="0" y="1355463"/>
            <a:ext cx="8850313" cy="923330"/>
          </a:xfrm>
          <a:prstGeom prst="rect">
            <a:avLst/>
          </a:prstGeom>
          <a:noFill/>
        </p:spPr>
        <p:txBody>
          <a:bodyPr wrap="square" rtlCol="0">
            <a:spAutoFit/>
          </a:bodyPr>
          <a:lstStyle/>
          <a:p>
            <a:r>
              <a:rPr lang="zh-CN" altLang="en-US" dirty="0" smtClean="0"/>
              <a:t>未能排除格式指示符中的用户输入可能允许一个攻击者使有缺陷的进程崩溃、查看堆栈的内容、查看内存的内容或写入到任意内存位置并</a:t>
            </a:r>
            <a:endParaRPr lang="zh-CN" altLang="en-US" dirty="0" smtClean="0"/>
          </a:p>
          <a:p>
            <a:r>
              <a:rPr lang="zh-CN" altLang="en-US" dirty="0" smtClean="0"/>
              <a:t>因此在有缺陷的进程的权限下执行任意代码。</a:t>
            </a:r>
            <a:endParaRPr lang="zh-CN" altLang="en-US" dirty="0"/>
          </a:p>
        </p:txBody>
      </p:sp>
    </p:spTree>
  </p:cSld>
  <p:clrMapOvr>
    <a:masterClrMapping/>
  </p:clrMapOvr>
</p:sld>
</file>

<file path=ppt/theme/theme1.xml><?xml version="1.0" encoding="utf-8"?>
<a:theme xmlns:a="http://schemas.openxmlformats.org/drawingml/2006/main" name="ZTE-内部公开-16X9">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1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1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2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2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正文">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3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3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封底">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6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Arial" panose="020B0604020202020204" pitchFamily="34" charset="0"/>
          </a:defRPr>
        </a:defPPr>
      </a:lstStyle>
    </a:lnDef>
  </a:objectDefaults>
  <a:extraClrSchemeLst>
    <a:extraClrScheme>
      <a:clrScheme name="6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ZTE-内部公开-16X9</Template>
  <TotalTime>0</TotalTime>
  <Words>1373</Words>
  <Application>WPS 演示</Application>
  <PresentationFormat>全屏显示(16:9)</PresentationFormat>
  <Paragraphs>65</Paragraphs>
  <Slides>22</Slides>
  <Notes>8</Notes>
  <HiddenSlides>0</HiddenSlides>
  <MMClips>0</MMClips>
  <ScaleCrop>false</ScaleCrop>
  <HeadingPairs>
    <vt:vector size="6" baseType="variant">
      <vt:variant>
        <vt:lpstr>已用的字体</vt:lpstr>
      </vt:variant>
      <vt:variant>
        <vt:i4>7</vt:i4>
      </vt:variant>
      <vt:variant>
        <vt:lpstr>主题</vt:lpstr>
      </vt:variant>
      <vt:variant>
        <vt:i4>4</vt:i4>
      </vt:variant>
      <vt:variant>
        <vt:lpstr>幻灯片标题</vt:lpstr>
      </vt:variant>
      <vt:variant>
        <vt:i4>22</vt:i4>
      </vt:variant>
    </vt:vector>
  </HeadingPairs>
  <TitlesOfParts>
    <vt:vector size="33" baseType="lpstr">
      <vt:lpstr>Arial</vt:lpstr>
      <vt:lpstr>宋体</vt:lpstr>
      <vt:lpstr>Wingdings</vt:lpstr>
      <vt:lpstr>Calibri</vt:lpstr>
      <vt:lpstr>Heiti SC Light</vt:lpstr>
      <vt:lpstr>MS PGothic</vt:lpstr>
      <vt:lpstr>微软雅黑</vt:lpstr>
      <vt:lpstr>ZTE-内部公开-16X9</vt:lpstr>
      <vt:lpstr>目录</vt:lpstr>
      <vt:lpstr>正文</vt:lpstr>
      <vt:lpstr>封底</vt:lpstr>
      <vt:lpstr>C语言安全编程规范--环境(ENV)</vt:lpstr>
      <vt:lpstr>目录</vt:lpstr>
      <vt:lpstr>ENV30-C.不要修改某些函数的返回值所引用的对象 </vt:lpstr>
      <vt:lpstr>PowerPoint 演示文稿</vt:lpstr>
      <vt:lpstr>PowerPoint 演示文稿</vt:lpstr>
      <vt:lpstr>代码示例(getenv())</vt:lpstr>
      <vt:lpstr>PowerPoint 演示文稿</vt:lpstr>
      <vt:lpstr>代码示例2(localconv())</vt:lpstr>
      <vt:lpstr>风险评估</vt:lpstr>
      <vt:lpstr>ENV31-C.在执行了某个可能导致环境变量指针无效的操作之后就不要再依赖于该指针 </vt:lpstr>
      <vt:lpstr>PowerPoint 演示文稿</vt:lpstr>
      <vt:lpstr>代码示例1（POSIX）</vt:lpstr>
      <vt:lpstr>代码示例2（Windows）</vt:lpstr>
      <vt:lpstr>PowerPoint 演示文稿</vt:lpstr>
      <vt:lpstr>风险评估</vt:lpstr>
      <vt:lpstr>ENV34-C. 不要保存某些函数返回的指针</vt:lpstr>
      <vt:lpstr>getenv函数返回一个指向字符串的指针，该字符串与匹配的列表成员相关。程序不要修改所指向的字符串，该字符串可能会被后续的getenv函数调用所覆盖。 不要保存此指针，因为它指向的字符串数据可能会被下一次调用getenv()函数所覆盖，或者会由于修改了环境变量而失效。该字符串应该立即引用然后丢弃。如果预料到后面还会使用到该字符串，应该就其拷贝下来，使得在需要的时候可以安全的应用该拷贝。</vt:lpstr>
      <vt:lpstr>代码示例</vt:lpstr>
      <vt:lpstr>代码示例</vt:lpstr>
      <vt:lpstr>代码示例</vt:lpstr>
      <vt:lpstr>风险评估</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peng</dc:creator>
  <cp:lastModifiedBy>lpf</cp:lastModifiedBy>
  <cp:revision>105</cp:revision>
  <dcterms:created xsi:type="dcterms:W3CDTF">2015-07-31T08:20:00Z</dcterms:created>
  <dcterms:modified xsi:type="dcterms:W3CDTF">2017-07-16T17:54:35Z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