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F1376F1-204F-A94D-BA55-E3253CAF4EAC}" v="193" dt="2024-04-11T20:57:16.4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74"/>
    <p:restoredTop sz="94694"/>
  </p:normalViewPr>
  <p:slideViewPr>
    <p:cSldViewPr snapToGrid="0">
      <p:cViewPr varScale="1">
        <p:scale>
          <a:sx n="121" d="100"/>
          <a:sy n="121" d="100"/>
        </p:scale>
        <p:origin x="55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8FA2F3B-FFF4-4930-957D-BC0AAA1E1392}" type="doc">
      <dgm:prSet loTypeId="urn:microsoft.com/office/officeart/2008/layout/AlternatingHexagons" loCatId="list" qsTypeId="urn:microsoft.com/office/officeart/2005/8/quickstyle/simple3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5E5D995-5A02-4F3E-B8BF-A666CE5C0F8C}">
      <dgm:prSet custT="1"/>
      <dgm:spPr/>
      <dgm:t>
        <a:bodyPr/>
        <a:lstStyle/>
        <a:p>
          <a:r>
            <a:rPr lang="en-US" sz="2800" dirty="0"/>
            <a:t>AI</a:t>
          </a:r>
          <a:endParaRPr lang="en-US" sz="1100" dirty="0"/>
        </a:p>
      </dgm:t>
    </dgm:pt>
    <dgm:pt modelId="{928B2626-5661-483E-82F6-79D1B28422E5}" type="parTrans" cxnId="{8E18F222-E0C7-4C65-A5A9-95AD4CDFAC39}">
      <dgm:prSet/>
      <dgm:spPr/>
      <dgm:t>
        <a:bodyPr/>
        <a:lstStyle/>
        <a:p>
          <a:endParaRPr lang="en-US"/>
        </a:p>
      </dgm:t>
    </dgm:pt>
    <dgm:pt modelId="{64E5C091-A6C6-45F8-BF23-42CD1F5D9259}" type="sibTrans" cxnId="{8E18F222-E0C7-4C65-A5A9-95AD4CDFAC39}">
      <dgm:prSet/>
      <dgm:spPr/>
      <dgm:t>
        <a:bodyPr/>
        <a:lstStyle/>
        <a:p>
          <a:r>
            <a:rPr lang="en-US" dirty="0"/>
            <a:t>Statistics</a:t>
          </a:r>
        </a:p>
      </dgm:t>
    </dgm:pt>
    <dgm:pt modelId="{65DB57C9-3A90-4357-93F5-FB37EE0FA46B}">
      <dgm:prSet custT="1"/>
      <dgm:spPr/>
      <dgm:t>
        <a:bodyPr/>
        <a:lstStyle/>
        <a:p>
          <a:r>
            <a:rPr lang="en-US" sz="1200" b="0" i="0" dirty="0"/>
            <a:t>Cognitive Science</a:t>
          </a:r>
          <a:endParaRPr lang="en-US" sz="1200" dirty="0"/>
        </a:p>
      </dgm:t>
    </dgm:pt>
    <dgm:pt modelId="{68B8CABE-2759-4072-AFAC-EB2F9AE811F2}" type="parTrans" cxnId="{B78B703E-CFE4-4F53-BEE4-518140C13B6D}">
      <dgm:prSet/>
      <dgm:spPr/>
      <dgm:t>
        <a:bodyPr/>
        <a:lstStyle/>
        <a:p>
          <a:endParaRPr lang="en-US"/>
        </a:p>
      </dgm:t>
    </dgm:pt>
    <dgm:pt modelId="{56E39631-861E-4D67-B20C-5188D70FD6B8}" type="sibTrans" cxnId="{B78B703E-CFE4-4F53-BEE4-518140C13B6D}">
      <dgm:prSet custT="1"/>
      <dgm:spPr/>
      <dgm:t>
        <a:bodyPr/>
        <a:lstStyle/>
        <a:p>
          <a:r>
            <a:rPr lang="en-US" sz="2000" dirty="0"/>
            <a:t>EHR</a:t>
          </a:r>
          <a:endParaRPr lang="en-US" sz="3200" dirty="0"/>
        </a:p>
      </dgm:t>
    </dgm:pt>
    <dgm:pt modelId="{DCF20720-469F-4339-9610-FB26692970DD}">
      <dgm:prSet custT="1"/>
      <dgm:spPr/>
      <dgm:t>
        <a:bodyPr/>
        <a:lstStyle/>
        <a:p>
          <a:r>
            <a:rPr lang="en-US" sz="1200" dirty="0"/>
            <a:t>Ontology</a:t>
          </a:r>
        </a:p>
      </dgm:t>
    </dgm:pt>
    <dgm:pt modelId="{7C1228BE-E99A-4200-80AF-37037BCFD2A8}" type="parTrans" cxnId="{F35A8C0B-7C9A-41E1-9E5D-D9E17AF79507}">
      <dgm:prSet/>
      <dgm:spPr/>
      <dgm:t>
        <a:bodyPr/>
        <a:lstStyle/>
        <a:p>
          <a:endParaRPr lang="en-US"/>
        </a:p>
      </dgm:t>
    </dgm:pt>
    <dgm:pt modelId="{974C9DAD-64C2-4CF5-A5FE-C170FC60FE1A}" type="sibTrans" cxnId="{F35A8C0B-7C9A-41E1-9E5D-D9E17AF79507}">
      <dgm:prSet custT="1"/>
      <dgm:spPr/>
      <dgm:t>
        <a:bodyPr/>
        <a:lstStyle/>
        <a:p>
          <a:r>
            <a:rPr lang="en-US" sz="2400" dirty="0"/>
            <a:t>LLM</a:t>
          </a:r>
          <a:endParaRPr lang="en-US" sz="3300" dirty="0"/>
        </a:p>
      </dgm:t>
    </dgm:pt>
    <dgm:pt modelId="{9D52208D-5E57-43AF-AD36-3282E775495F}">
      <dgm:prSet custT="1"/>
      <dgm:spPr/>
      <dgm:t>
        <a:bodyPr/>
        <a:lstStyle/>
        <a:p>
          <a:r>
            <a:rPr lang="en-US" sz="1100" b="0" i="0" dirty="0"/>
            <a:t>Image processing</a:t>
          </a:r>
          <a:endParaRPr lang="en-US" sz="1100" dirty="0"/>
        </a:p>
      </dgm:t>
    </dgm:pt>
    <dgm:pt modelId="{F85221C4-F16D-46DF-B668-2F734D4F6056}" type="parTrans" cxnId="{4FDCAE15-53D0-4A4D-A3E7-A37F68B0FB20}">
      <dgm:prSet/>
      <dgm:spPr/>
      <dgm:t>
        <a:bodyPr/>
        <a:lstStyle/>
        <a:p>
          <a:endParaRPr lang="en-US"/>
        </a:p>
      </dgm:t>
    </dgm:pt>
    <dgm:pt modelId="{6D421033-BD85-4652-A5DE-7B7DB4C976D0}" type="sibTrans" cxnId="{4FDCAE15-53D0-4A4D-A3E7-A37F68B0FB20}">
      <dgm:prSet/>
      <dgm:spPr/>
      <dgm:t>
        <a:bodyPr/>
        <a:lstStyle/>
        <a:p>
          <a:r>
            <a:rPr lang="en-US" dirty="0"/>
            <a:t>Knowledge Graph</a:t>
          </a:r>
        </a:p>
      </dgm:t>
    </dgm:pt>
    <dgm:pt modelId="{99C40449-A0B8-C146-8BD7-08E95F88A206}">
      <dgm:prSet custT="1"/>
      <dgm:spPr/>
      <dgm:t>
        <a:bodyPr/>
        <a:lstStyle/>
        <a:p>
          <a:r>
            <a:rPr lang="en-US" sz="2400" dirty="0"/>
            <a:t>NLP</a:t>
          </a:r>
          <a:endParaRPr lang="en-US" sz="1100" dirty="0"/>
        </a:p>
      </dgm:t>
    </dgm:pt>
    <dgm:pt modelId="{D9A7FD6E-9674-F940-8A2A-6A2CC3E57A07}" type="parTrans" cxnId="{7B7535EA-EB14-6C46-95D8-A640DFEB166B}">
      <dgm:prSet/>
      <dgm:spPr/>
      <dgm:t>
        <a:bodyPr/>
        <a:lstStyle/>
        <a:p>
          <a:endParaRPr lang="en-US"/>
        </a:p>
      </dgm:t>
    </dgm:pt>
    <dgm:pt modelId="{00986268-FF49-7942-83C3-39C28AD76527}" type="sibTrans" cxnId="{7B7535EA-EB14-6C46-95D8-A640DFEB166B}">
      <dgm:prSet custT="1"/>
      <dgm:spPr/>
      <dgm:t>
        <a:bodyPr/>
        <a:lstStyle/>
        <a:p>
          <a:r>
            <a:rPr lang="en-US" sz="1200" dirty="0"/>
            <a:t>Data </a:t>
          </a:r>
          <a:r>
            <a:rPr lang="en-US" sz="1200" baseline="0" dirty="0" err="1"/>
            <a:t>Standardiz-ation</a:t>
          </a:r>
          <a:endParaRPr lang="en-US" sz="1200" baseline="0" dirty="0"/>
        </a:p>
      </dgm:t>
    </dgm:pt>
    <dgm:pt modelId="{8747FA4E-AB3C-AF48-BFFC-1B0254DEE4E3}" type="pres">
      <dgm:prSet presAssocID="{78FA2F3B-FFF4-4930-957D-BC0AAA1E1392}" presName="Name0" presStyleCnt="0">
        <dgm:presLayoutVars>
          <dgm:chMax/>
          <dgm:chPref/>
          <dgm:dir/>
          <dgm:animLvl val="lvl"/>
        </dgm:presLayoutVars>
      </dgm:prSet>
      <dgm:spPr/>
    </dgm:pt>
    <dgm:pt modelId="{957BCE37-1925-4D41-8B76-779E95D93104}" type="pres">
      <dgm:prSet presAssocID="{15E5D995-5A02-4F3E-B8BF-A666CE5C0F8C}" presName="composite" presStyleCnt="0"/>
      <dgm:spPr/>
    </dgm:pt>
    <dgm:pt modelId="{B047B93A-C0CD-174D-9E5A-A884BCD0DDEA}" type="pres">
      <dgm:prSet presAssocID="{15E5D995-5A02-4F3E-B8BF-A666CE5C0F8C}" presName="Parent1" presStyleLbl="node1" presStyleIdx="0" presStyleCnt="10" custScaleX="98883">
        <dgm:presLayoutVars>
          <dgm:chMax val="1"/>
          <dgm:chPref val="1"/>
          <dgm:bulletEnabled val="1"/>
        </dgm:presLayoutVars>
      </dgm:prSet>
      <dgm:spPr/>
    </dgm:pt>
    <dgm:pt modelId="{5C5A1AD4-010C-C34B-BB7E-E311722F7210}" type="pres">
      <dgm:prSet presAssocID="{15E5D995-5A02-4F3E-B8BF-A666CE5C0F8C}" presName="Childtext1" presStyleLbl="revTx" presStyleIdx="0" presStyleCnt="5">
        <dgm:presLayoutVars>
          <dgm:chMax val="0"/>
          <dgm:chPref val="0"/>
          <dgm:bulletEnabled val="1"/>
        </dgm:presLayoutVars>
      </dgm:prSet>
      <dgm:spPr/>
    </dgm:pt>
    <dgm:pt modelId="{AD87367C-1995-C64B-9266-08EAA61214CA}" type="pres">
      <dgm:prSet presAssocID="{15E5D995-5A02-4F3E-B8BF-A666CE5C0F8C}" presName="BalanceSpacing" presStyleCnt="0"/>
      <dgm:spPr/>
    </dgm:pt>
    <dgm:pt modelId="{C78A4B27-21AE-764E-A770-B2988FA52C52}" type="pres">
      <dgm:prSet presAssocID="{15E5D995-5A02-4F3E-B8BF-A666CE5C0F8C}" presName="BalanceSpacing1" presStyleCnt="0"/>
      <dgm:spPr/>
    </dgm:pt>
    <dgm:pt modelId="{C9D945DE-8083-5344-BC30-0B6C14EEE997}" type="pres">
      <dgm:prSet presAssocID="{64E5C091-A6C6-45F8-BF23-42CD1F5D9259}" presName="Accent1Text" presStyleLbl="node1" presStyleIdx="1" presStyleCnt="10"/>
      <dgm:spPr/>
    </dgm:pt>
    <dgm:pt modelId="{D562DBC9-F1EF-5E4B-A275-8CDA26BEF933}" type="pres">
      <dgm:prSet presAssocID="{64E5C091-A6C6-45F8-BF23-42CD1F5D9259}" presName="spaceBetweenRectangles" presStyleCnt="0"/>
      <dgm:spPr/>
    </dgm:pt>
    <dgm:pt modelId="{B57CB1B7-5D87-544F-A256-BED999303F99}" type="pres">
      <dgm:prSet presAssocID="{99C40449-A0B8-C146-8BD7-08E95F88A206}" presName="composite" presStyleCnt="0"/>
      <dgm:spPr/>
    </dgm:pt>
    <dgm:pt modelId="{31C7B2B6-C29F-2248-A0FC-7BCDEC399F5B}" type="pres">
      <dgm:prSet presAssocID="{99C40449-A0B8-C146-8BD7-08E95F88A206}" presName="Parent1" presStyleLbl="node1" presStyleIdx="2" presStyleCnt="10">
        <dgm:presLayoutVars>
          <dgm:chMax val="1"/>
          <dgm:chPref val="1"/>
          <dgm:bulletEnabled val="1"/>
        </dgm:presLayoutVars>
      </dgm:prSet>
      <dgm:spPr/>
    </dgm:pt>
    <dgm:pt modelId="{7513CA3A-578C-744F-9915-867D002902D0}" type="pres">
      <dgm:prSet presAssocID="{99C40449-A0B8-C146-8BD7-08E95F88A206}" presName="Childtext1" presStyleLbl="revTx" presStyleIdx="1" presStyleCnt="5">
        <dgm:presLayoutVars>
          <dgm:chMax val="0"/>
          <dgm:chPref val="0"/>
          <dgm:bulletEnabled val="1"/>
        </dgm:presLayoutVars>
      </dgm:prSet>
      <dgm:spPr/>
    </dgm:pt>
    <dgm:pt modelId="{0647953A-B2C1-6245-AA6D-407D0369FD84}" type="pres">
      <dgm:prSet presAssocID="{99C40449-A0B8-C146-8BD7-08E95F88A206}" presName="BalanceSpacing" presStyleCnt="0"/>
      <dgm:spPr/>
    </dgm:pt>
    <dgm:pt modelId="{C7E4BF7A-8100-B146-8395-027E5D7C5939}" type="pres">
      <dgm:prSet presAssocID="{99C40449-A0B8-C146-8BD7-08E95F88A206}" presName="BalanceSpacing1" presStyleCnt="0"/>
      <dgm:spPr/>
    </dgm:pt>
    <dgm:pt modelId="{A57D0204-252B-854F-A2FD-7A205D3F1638}" type="pres">
      <dgm:prSet presAssocID="{00986268-FF49-7942-83C3-39C28AD76527}" presName="Accent1Text" presStyleLbl="node1" presStyleIdx="3" presStyleCnt="10"/>
      <dgm:spPr/>
    </dgm:pt>
    <dgm:pt modelId="{A3114773-EEE3-AC4C-9C24-E1AE51CB7EA4}" type="pres">
      <dgm:prSet presAssocID="{00986268-FF49-7942-83C3-39C28AD76527}" presName="spaceBetweenRectangles" presStyleCnt="0"/>
      <dgm:spPr/>
    </dgm:pt>
    <dgm:pt modelId="{7023E797-3B21-A14D-B60E-8597597F47F2}" type="pres">
      <dgm:prSet presAssocID="{65DB57C9-3A90-4357-93F5-FB37EE0FA46B}" presName="composite" presStyleCnt="0"/>
      <dgm:spPr/>
    </dgm:pt>
    <dgm:pt modelId="{B3E8F700-11F4-994B-85DF-F8959AEB3391}" type="pres">
      <dgm:prSet presAssocID="{65DB57C9-3A90-4357-93F5-FB37EE0FA46B}" presName="Parent1" presStyleLbl="node1" presStyleIdx="4" presStyleCnt="10">
        <dgm:presLayoutVars>
          <dgm:chMax val="1"/>
          <dgm:chPref val="1"/>
          <dgm:bulletEnabled val="1"/>
        </dgm:presLayoutVars>
      </dgm:prSet>
      <dgm:spPr/>
    </dgm:pt>
    <dgm:pt modelId="{8DF8A804-9645-6640-983E-212A9CF1D1FE}" type="pres">
      <dgm:prSet presAssocID="{65DB57C9-3A90-4357-93F5-FB37EE0FA46B}" presName="Childtext1" presStyleLbl="revTx" presStyleIdx="2" presStyleCnt="5">
        <dgm:presLayoutVars>
          <dgm:chMax val="0"/>
          <dgm:chPref val="0"/>
          <dgm:bulletEnabled val="1"/>
        </dgm:presLayoutVars>
      </dgm:prSet>
      <dgm:spPr/>
    </dgm:pt>
    <dgm:pt modelId="{D656A857-2C17-7F43-BADF-33F78257DE92}" type="pres">
      <dgm:prSet presAssocID="{65DB57C9-3A90-4357-93F5-FB37EE0FA46B}" presName="BalanceSpacing" presStyleCnt="0"/>
      <dgm:spPr/>
    </dgm:pt>
    <dgm:pt modelId="{4CF18145-9368-E041-A3EB-0EA68AB7ED98}" type="pres">
      <dgm:prSet presAssocID="{65DB57C9-3A90-4357-93F5-FB37EE0FA46B}" presName="BalanceSpacing1" presStyleCnt="0"/>
      <dgm:spPr/>
    </dgm:pt>
    <dgm:pt modelId="{4510ADDD-701D-364E-91AD-9EA6D017B4B2}" type="pres">
      <dgm:prSet presAssocID="{56E39631-861E-4D67-B20C-5188D70FD6B8}" presName="Accent1Text" presStyleLbl="node1" presStyleIdx="5" presStyleCnt="10"/>
      <dgm:spPr/>
    </dgm:pt>
    <dgm:pt modelId="{7FF90898-30DB-7E43-B5E0-CA6966653A29}" type="pres">
      <dgm:prSet presAssocID="{56E39631-861E-4D67-B20C-5188D70FD6B8}" presName="spaceBetweenRectangles" presStyleCnt="0"/>
      <dgm:spPr/>
    </dgm:pt>
    <dgm:pt modelId="{12023E5E-4FB3-7D46-9F7B-024F7A1766E5}" type="pres">
      <dgm:prSet presAssocID="{DCF20720-469F-4339-9610-FB26692970DD}" presName="composite" presStyleCnt="0"/>
      <dgm:spPr/>
    </dgm:pt>
    <dgm:pt modelId="{A1390497-2B4B-0B44-80DF-16B5F446BD37}" type="pres">
      <dgm:prSet presAssocID="{DCF20720-469F-4339-9610-FB26692970DD}" presName="Parent1" presStyleLbl="node1" presStyleIdx="6" presStyleCnt="10">
        <dgm:presLayoutVars>
          <dgm:chMax val="1"/>
          <dgm:chPref val="1"/>
          <dgm:bulletEnabled val="1"/>
        </dgm:presLayoutVars>
      </dgm:prSet>
      <dgm:spPr/>
    </dgm:pt>
    <dgm:pt modelId="{C10CAEAE-C576-3641-A8DC-FA80EBEB52C1}" type="pres">
      <dgm:prSet presAssocID="{DCF20720-469F-4339-9610-FB26692970DD}" presName="Childtext1" presStyleLbl="revTx" presStyleIdx="3" presStyleCnt="5">
        <dgm:presLayoutVars>
          <dgm:chMax val="0"/>
          <dgm:chPref val="0"/>
          <dgm:bulletEnabled val="1"/>
        </dgm:presLayoutVars>
      </dgm:prSet>
      <dgm:spPr/>
    </dgm:pt>
    <dgm:pt modelId="{06D9AB85-CA5E-2843-8AAE-C9A19D8062B7}" type="pres">
      <dgm:prSet presAssocID="{DCF20720-469F-4339-9610-FB26692970DD}" presName="BalanceSpacing" presStyleCnt="0"/>
      <dgm:spPr/>
    </dgm:pt>
    <dgm:pt modelId="{965F289C-2A20-0D48-B848-88E2585001DE}" type="pres">
      <dgm:prSet presAssocID="{DCF20720-469F-4339-9610-FB26692970DD}" presName="BalanceSpacing1" presStyleCnt="0"/>
      <dgm:spPr/>
    </dgm:pt>
    <dgm:pt modelId="{C4893D61-1F3A-DD40-98C7-4F7ADA099DB9}" type="pres">
      <dgm:prSet presAssocID="{974C9DAD-64C2-4CF5-A5FE-C170FC60FE1A}" presName="Accent1Text" presStyleLbl="node1" presStyleIdx="7" presStyleCnt="10"/>
      <dgm:spPr/>
    </dgm:pt>
    <dgm:pt modelId="{57713647-326F-8D46-9206-A65BFC214C9E}" type="pres">
      <dgm:prSet presAssocID="{974C9DAD-64C2-4CF5-A5FE-C170FC60FE1A}" presName="spaceBetweenRectangles" presStyleCnt="0"/>
      <dgm:spPr/>
    </dgm:pt>
    <dgm:pt modelId="{51B64DC6-82E5-9143-BDBC-AB476318AC9E}" type="pres">
      <dgm:prSet presAssocID="{9D52208D-5E57-43AF-AD36-3282E775495F}" presName="composite" presStyleCnt="0"/>
      <dgm:spPr/>
    </dgm:pt>
    <dgm:pt modelId="{B417BA19-EB80-3441-8BE6-010CC29A272A}" type="pres">
      <dgm:prSet presAssocID="{9D52208D-5E57-43AF-AD36-3282E775495F}" presName="Parent1" presStyleLbl="node1" presStyleIdx="8" presStyleCnt="10">
        <dgm:presLayoutVars>
          <dgm:chMax val="1"/>
          <dgm:chPref val="1"/>
          <dgm:bulletEnabled val="1"/>
        </dgm:presLayoutVars>
      </dgm:prSet>
      <dgm:spPr/>
    </dgm:pt>
    <dgm:pt modelId="{B471B80C-0E00-684E-BFF7-408E86380646}" type="pres">
      <dgm:prSet presAssocID="{9D52208D-5E57-43AF-AD36-3282E775495F}" presName="Childtext1" presStyleLbl="revTx" presStyleIdx="4" presStyleCnt="5">
        <dgm:presLayoutVars>
          <dgm:chMax val="0"/>
          <dgm:chPref val="0"/>
          <dgm:bulletEnabled val="1"/>
        </dgm:presLayoutVars>
      </dgm:prSet>
      <dgm:spPr/>
    </dgm:pt>
    <dgm:pt modelId="{AC2CDA8E-9234-F642-9F63-0FE9B35345A8}" type="pres">
      <dgm:prSet presAssocID="{9D52208D-5E57-43AF-AD36-3282E775495F}" presName="BalanceSpacing" presStyleCnt="0"/>
      <dgm:spPr/>
    </dgm:pt>
    <dgm:pt modelId="{E6B6C66F-34EA-6842-9D53-B9693CDECC8E}" type="pres">
      <dgm:prSet presAssocID="{9D52208D-5E57-43AF-AD36-3282E775495F}" presName="BalanceSpacing1" presStyleCnt="0"/>
      <dgm:spPr/>
    </dgm:pt>
    <dgm:pt modelId="{137D78C7-F24B-E04E-83C5-1335E059D479}" type="pres">
      <dgm:prSet presAssocID="{6D421033-BD85-4652-A5DE-7B7DB4C976D0}" presName="Accent1Text" presStyleLbl="node1" presStyleIdx="9" presStyleCnt="10"/>
      <dgm:spPr/>
    </dgm:pt>
  </dgm:ptLst>
  <dgm:cxnLst>
    <dgm:cxn modelId="{49F6A703-EF20-A14E-B34D-AA50ACE52DC9}" type="presOf" srcId="{65DB57C9-3A90-4357-93F5-FB37EE0FA46B}" destId="{B3E8F700-11F4-994B-85DF-F8959AEB3391}" srcOrd="0" destOrd="0" presId="urn:microsoft.com/office/officeart/2008/layout/AlternatingHexagons"/>
    <dgm:cxn modelId="{F35A8C0B-7C9A-41E1-9E5D-D9E17AF79507}" srcId="{78FA2F3B-FFF4-4930-957D-BC0AAA1E1392}" destId="{DCF20720-469F-4339-9610-FB26692970DD}" srcOrd="3" destOrd="0" parTransId="{7C1228BE-E99A-4200-80AF-37037BCFD2A8}" sibTransId="{974C9DAD-64C2-4CF5-A5FE-C170FC60FE1A}"/>
    <dgm:cxn modelId="{4FDCAE15-53D0-4A4D-A3E7-A37F68B0FB20}" srcId="{78FA2F3B-FFF4-4930-957D-BC0AAA1E1392}" destId="{9D52208D-5E57-43AF-AD36-3282E775495F}" srcOrd="4" destOrd="0" parTransId="{F85221C4-F16D-46DF-B668-2F734D4F6056}" sibTransId="{6D421033-BD85-4652-A5DE-7B7DB4C976D0}"/>
    <dgm:cxn modelId="{3A86BD1E-83E5-4C49-9074-B2DE69D41240}" type="presOf" srcId="{56E39631-861E-4D67-B20C-5188D70FD6B8}" destId="{4510ADDD-701D-364E-91AD-9EA6D017B4B2}" srcOrd="0" destOrd="0" presId="urn:microsoft.com/office/officeart/2008/layout/AlternatingHexagons"/>
    <dgm:cxn modelId="{8E18F222-E0C7-4C65-A5A9-95AD4CDFAC39}" srcId="{78FA2F3B-FFF4-4930-957D-BC0AAA1E1392}" destId="{15E5D995-5A02-4F3E-B8BF-A666CE5C0F8C}" srcOrd="0" destOrd="0" parTransId="{928B2626-5661-483E-82F6-79D1B28422E5}" sibTransId="{64E5C091-A6C6-45F8-BF23-42CD1F5D9259}"/>
    <dgm:cxn modelId="{A94CBF2B-CC9C-5F45-ADF4-6779D731CB49}" type="presOf" srcId="{974C9DAD-64C2-4CF5-A5FE-C170FC60FE1A}" destId="{C4893D61-1F3A-DD40-98C7-4F7ADA099DB9}" srcOrd="0" destOrd="0" presId="urn:microsoft.com/office/officeart/2008/layout/AlternatingHexagons"/>
    <dgm:cxn modelId="{47AC4433-36B1-6740-8F32-C5F4EDB7D430}" type="presOf" srcId="{64E5C091-A6C6-45F8-BF23-42CD1F5D9259}" destId="{C9D945DE-8083-5344-BC30-0B6C14EEE997}" srcOrd="0" destOrd="0" presId="urn:microsoft.com/office/officeart/2008/layout/AlternatingHexagons"/>
    <dgm:cxn modelId="{B78B703E-CFE4-4F53-BEE4-518140C13B6D}" srcId="{78FA2F3B-FFF4-4930-957D-BC0AAA1E1392}" destId="{65DB57C9-3A90-4357-93F5-FB37EE0FA46B}" srcOrd="2" destOrd="0" parTransId="{68B8CABE-2759-4072-AFAC-EB2F9AE811F2}" sibTransId="{56E39631-861E-4D67-B20C-5188D70FD6B8}"/>
    <dgm:cxn modelId="{B5B2E050-B358-144C-979C-4C64420568F2}" type="presOf" srcId="{6D421033-BD85-4652-A5DE-7B7DB4C976D0}" destId="{137D78C7-F24B-E04E-83C5-1335E059D479}" srcOrd="0" destOrd="0" presId="urn:microsoft.com/office/officeart/2008/layout/AlternatingHexagons"/>
    <dgm:cxn modelId="{2894155B-A5DD-0140-9FA9-D3208EE27C27}" type="presOf" srcId="{DCF20720-469F-4339-9610-FB26692970DD}" destId="{A1390497-2B4B-0B44-80DF-16B5F446BD37}" srcOrd="0" destOrd="0" presId="urn:microsoft.com/office/officeart/2008/layout/AlternatingHexagons"/>
    <dgm:cxn modelId="{7E31B97E-B909-1147-B287-7C788F066DF5}" type="presOf" srcId="{78FA2F3B-FFF4-4930-957D-BC0AAA1E1392}" destId="{8747FA4E-AB3C-AF48-BFFC-1B0254DEE4E3}" srcOrd="0" destOrd="0" presId="urn:microsoft.com/office/officeart/2008/layout/AlternatingHexagons"/>
    <dgm:cxn modelId="{A3FEA8C9-1A1A-8242-BDB4-81FE7A682F02}" type="presOf" srcId="{99C40449-A0B8-C146-8BD7-08E95F88A206}" destId="{31C7B2B6-C29F-2248-A0FC-7BCDEC399F5B}" srcOrd="0" destOrd="0" presId="urn:microsoft.com/office/officeart/2008/layout/AlternatingHexagons"/>
    <dgm:cxn modelId="{440524D0-EDED-4F47-A1C2-BA31975684CA}" type="presOf" srcId="{9D52208D-5E57-43AF-AD36-3282E775495F}" destId="{B417BA19-EB80-3441-8BE6-010CC29A272A}" srcOrd="0" destOrd="0" presId="urn:microsoft.com/office/officeart/2008/layout/AlternatingHexagons"/>
    <dgm:cxn modelId="{7B7535EA-EB14-6C46-95D8-A640DFEB166B}" srcId="{78FA2F3B-FFF4-4930-957D-BC0AAA1E1392}" destId="{99C40449-A0B8-C146-8BD7-08E95F88A206}" srcOrd="1" destOrd="0" parTransId="{D9A7FD6E-9674-F940-8A2A-6A2CC3E57A07}" sibTransId="{00986268-FF49-7942-83C3-39C28AD76527}"/>
    <dgm:cxn modelId="{E21825F5-7EA2-664E-8939-3F003B340585}" type="presOf" srcId="{00986268-FF49-7942-83C3-39C28AD76527}" destId="{A57D0204-252B-854F-A2FD-7A205D3F1638}" srcOrd="0" destOrd="0" presId="urn:microsoft.com/office/officeart/2008/layout/AlternatingHexagons"/>
    <dgm:cxn modelId="{078A4FFA-21EB-B446-B63D-5DA5F62595E4}" type="presOf" srcId="{15E5D995-5A02-4F3E-B8BF-A666CE5C0F8C}" destId="{B047B93A-C0CD-174D-9E5A-A884BCD0DDEA}" srcOrd="0" destOrd="0" presId="urn:microsoft.com/office/officeart/2008/layout/AlternatingHexagons"/>
    <dgm:cxn modelId="{E3EA8FAC-34F5-F745-8154-38AAB3204A68}" type="presParOf" srcId="{8747FA4E-AB3C-AF48-BFFC-1B0254DEE4E3}" destId="{957BCE37-1925-4D41-8B76-779E95D93104}" srcOrd="0" destOrd="0" presId="urn:microsoft.com/office/officeart/2008/layout/AlternatingHexagons"/>
    <dgm:cxn modelId="{BCF7F0D8-EA3E-FE40-A5A3-196FFE37408E}" type="presParOf" srcId="{957BCE37-1925-4D41-8B76-779E95D93104}" destId="{B047B93A-C0CD-174D-9E5A-A884BCD0DDEA}" srcOrd="0" destOrd="0" presId="urn:microsoft.com/office/officeart/2008/layout/AlternatingHexagons"/>
    <dgm:cxn modelId="{BEE29A4A-DCA4-CA4F-B0CA-A573AB47A29B}" type="presParOf" srcId="{957BCE37-1925-4D41-8B76-779E95D93104}" destId="{5C5A1AD4-010C-C34B-BB7E-E311722F7210}" srcOrd="1" destOrd="0" presId="urn:microsoft.com/office/officeart/2008/layout/AlternatingHexagons"/>
    <dgm:cxn modelId="{A1C51644-011D-5949-A628-FDBC7AD5CBE6}" type="presParOf" srcId="{957BCE37-1925-4D41-8B76-779E95D93104}" destId="{AD87367C-1995-C64B-9266-08EAA61214CA}" srcOrd="2" destOrd="0" presId="urn:microsoft.com/office/officeart/2008/layout/AlternatingHexagons"/>
    <dgm:cxn modelId="{DADCCC48-A3AD-604C-8A55-B9903E1F1E61}" type="presParOf" srcId="{957BCE37-1925-4D41-8B76-779E95D93104}" destId="{C78A4B27-21AE-764E-A770-B2988FA52C52}" srcOrd="3" destOrd="0" presId="urn:microsoft.com/office/officeart/2008/layout/AlternatingHexagons"/>
    <dgm:cxn modelId="{CF9CD9E1-1DC8-B446-99CE-4B35F84796E7}" type="presParOf" srcId="{957BCE37-1925-4D41-8B76-779E95D93104}" destId="{C9D945DE-8083-5344-BC30-0B6C14EEE997}" srcOrd="4" destOrd="0" presId="urn:microsoft.com/office/officeart/2008/layout/AlternatingHexagons"/>
    <dgm:cxn modelId="{C5242BC3-B30B-184A-B19A-D548C4C44E02}" type="presParOf" srcId="{8747FA4E-AB3C-AF48-BFFC-1B0254DEE4E3}" destId="{D562DBC9-F1EF-5E4B-A275-8CDA26BEF933}" srcOrd="1" destOrd="0" presId="urn:microsoft.com/office/officeart/2008/layout/AlternatingHexagons"/>
    <dgm:cxn modelId="{EBE045DC-F364-2F49-85A9-58B6EBC5C3DB}" type="presParOf" srcId="{8747FA4E-AB3C-AF48-BFFC-1B0254DEE4E3}" destId="{B57CB1B7-5D87-544F-A256-BED999303F99}" srcOrd="2" destOrd="0" presId="urn:microsoft.com/office/officeart/2008/layout/AlternatingHexagons"/>
    <dgm:cxn modelId="{04544060-FA5A-6249-B997-E2F66A55B8DA}" type="presParOf" srcId="{B57CB1B7-5D87-544F-A256-BED999303F99}" destId="{31C7B2B6-C29F-2248-A0FC-7BCDEC399F5B}" srcOrd="0" destOrd="0" presId="urn:microsoft.com/office/officeart/2008/layout/AlternatingHexagons"/>
    <dgm:cxn modelId="{205182B7-9F8E-F642-851F-C3440B47DFC8}" type="presParOf" srcId="{B57CB1B7-5D87-544F-A256-BED999303F99}" destId="{7513CA3A-578C-744F-9915-867D002902D0}" srcOrd="1" destOrd="0" presId="urn:microsoft.com/office/officeart/2008/layout/AlternatingHexagons"/>
    <dgm:cxn modelId="{EE8DD764-19A8-7141-A8A0-576327D92863}" type="presParOf" srcId="{B57CB1B7-5D87-544F-A256-BED999303F99}" destId="{0647953A-B2C1-6245-AA6D-407D0369FD84}" srcOrd="2" destOrd="0" presId="urn:microsoft.com/office/officeart/2008/layout/AlternatingHexagons"/>
    <dgm:cxn modelId="{A672F363-04EF-8F4F-8235-1751E7614641}" type="presParOf" srcId="{B57CB1B7-5D87-544F-A256-BED999303F99}" destId="{C7E4BF7A-8100-B146-8395-027E5D7C5939}" srcOrd="3" destOrd="0" presId="urn:microsoft.com/office/officeart/2008/layout/AlternatingHexagons"/>
    <dgm:cxn modelId="{EBD640E0-DEA5-894F-9893-5BCBAD9C4010}" type="presParOf" srcId="{B57CB1B7-5D87-544F-A256-BED999303F99}" destId="{A57D0204-252B-854F-A2FD-7A205D3F1638}" srcOrd="4" destOrd="0" presId="urn:microsoft.com/office/officeart/2008/layout/AlternatingHexagons"/>
    <dgm:cxn modelId="{ECA5DB5D-E9CD-A846-B9CC-1E28A1E22612}" type="presParOf" srcId="{8747FA4E-AB3C-AF48-BFFC-1B0254DEE4E3}" destId="{A3114773-EEE3-AC4C-9C24-E1AE51CB7EA4}" srcOrd="3" destOrd="0" presId="urn:microsoft.com/office/officeart/2008/layout/AlternatingHexagons"/>
    <dgm:cxn modelId="{13F5D650-2D33-074E-9B29-9C02B0E2E81A}" type="presParOf" srcId="{8747FA4E-AB3C-AF48-BFFC-1B0254DEE4E3}" destId="{7023E797-3B21-A14D-B60E-8597597F47F2}" srcOrd="4" destOrd="0" presId="urn:microsoft.com/office/officeart/2008/layout/AlternatingHexagons"/>
    <dgm:cxn modelId="{1B62B7FA-D92C-414D-8E57-1F4555BA0D40}" type="presParOf" srcId="{7023E797-3B21-A14D-B60E-8597597F47F2}" destId="{B3E8F700-11F4-994B-85DF-F8959AEB3391}" srcOrd="0" destOrd="0" presId="urn:microsoft.com/office/officeart/2008/layout/AlternatingHexagons"/>
    <dgm:cxn modelId="{7FEFB89F-CC1D-0E4E-A352-B996C281B16A}" type="presParOf" srcId="{7023E797-3B21-A14D-B60E-8597597F47F2}" destId="{8DF8A804-9645-6640-983E-212A9CF1D1FE}" srcOrd="1" destOrd="0" presId="urn:microsoft.com/office/officeart/2008/layout/AlternatingHexagons"/>
    <dgm:cxn modelId="{27664014-D262-5345-B6F8-682A02B480AC}" type="presParOf" srcId="{7023E797-3B21-A14D-B60E-8597597F47F2}" destId="{D656A857-2C17-7F43-BADF-33F78257DE92}" srcOrd="2" destOrd="0" presId="urn:microsoft.com/office/officeart/2008/layout/AlternatingHexagons"/>
    <dgm:cxn modelId="{85749022-AD69-7F4F-B7AF-C9755037AD1A}" type="presParOf" srcId="{7023E797-3B21-A14D-B60E-8597597F47F2}" destId="{4CF18145-9368-E041-A3EB-0EA68AB7ED98}" srcOrd="3" destOrd="0" presId="urn:microsoft.com/office/officeart/2008/layout/AlternatingHexagons"/>
    <dgm:cxn modelId="{F9607297-205E-CF40-AA2A-323A9A9DBE92}" type="presParOf" srcId="{7023E797-3B21-A14D-B60E-8597597F47F2}" destId="{4510ADDD-701D-364E-91AD-9EA6D017B4B2}" srcOrd="4" destOrd="0" presId="urn:microsoft.com/office/officeart/2008/layout/AlternatingHexagons"/>
    <dgm:cxn modelId="{B1935E5C-BDBD-7341-A14E-274BB4AA28A9}" type="presParOf" srcId="{8747FA4E-AB3C-AF48-BFFC-1B0254DEE4E3}" destId="{7FF90898-30DB-7E43-B5E0-CA6966653A29}" srcOrd="5" destOrd="0" presId="urn:microsoft.com/office/officeart/2008/layout/AlternatingHexagons"/>
    <dgm:cxn modelId="{7B8C7C10-5D6B-A84D-A859-E20479079FC6}" type="presParOf" srcId="{8747FA4E-AB3C-AF48-BFFC-1B0254DEE4E3}" destId="{12023E5E-4FB3-7D46-9F7B-024F7A1766E5}" srcOrd="6" destOrd="0" presId="urn:microsoft.com/office/officeart/2008/layout/AlternatingHexagons"/>
    <dgm:cxn modelId="{3C50BF94-C658-8B49-8993-7072F2497333}" type="presParOf" srcId="{12023E5E-4FB3-7D46-9F7B-024F7A1766E5}" destId="{A1390497-2B4B-0B44-80DF-16B5F446BD37}" srcOrd="0" destOrd="0" presId="urn:microsoft.com/office/officeart/2008/layout/AlternatingHexagons"/>
    <dgm:cxn modelId="{5BFE2CE0-34E0-9847-B766-0BF34CAD2CE4}" type="presParOf" srcId="{12023E5E-4FB3-7D46-9F7B-024F7A1766E5}" destId="{C10CAEAE-C576-3641-A8DC-FA80EBEB52C1}" srcOrd="1" destOrd="0" presId="urn:microsoft.com/office/officeart/2008/layout/AlternatingHexagons"/>
    <dgm:cxn modelId="{05A3349C-A1D0-B443-B5BE-2EAD345D2DA2}" type="presParOf" srcId="{12023E5E-4FB3-7D46-9F7B-024F7A1766E5}" destId="{06D9AB85-CA5E-2843-8AAE-C9A19D8062B7}" srcOrd="2" destOrd="0" presId="urn:microsoft.com/office/officeart/2008/layout/AlternatingHexagons"/>
    <dgm:cxn modelId="{F392DD8E-1712-4846-8938-71047EA30D81}" type="presParOf" srcId="{12023E5E-4FB3-7D46-9F7B-024F7A1766E5}" destId="{965F289C-2A20-0D48-B848-88E2585001DE}" srcOrd="3" destOrd="0" presId="urn:microsoft.com/office/officeart/2008/layout/AlternatingHexagons"/>
    <dgm:cxn modelId="{85B99875-5C6E-2B4C-A880-4A425851FCEE}" type="presParOf" srcId="{12023E5E-4FB3-7D46-9F7B-024F7A1766E5}" destId="{C4893D61-1F3A-DD40-98C7-4F7ADA099DB9}" srcOrd="4" destOrd="0" presId="urn:microsoft.com/office/officeart/2008/layout/AlternatingHexagons"/>
    <dgm:cxn modelId="{39017760-8B83-224F-B621-627FBD33EBFA}" type="presParOf" srcId="{8747FA4E-AB3C-AF48-BFFC-1B0254DEE4E3}" destId="{57713647-326F-8D46-9206-A65BFC214C9E}" srcOrd="7" destOrd="0" presId="urn:microsoft.com/office/officeart/2008/layout/AlternatingHexagons"/>
    <dgm:cxn modelId="{0FC5DF0E-FDF2-4841-BF63-BB4261798CFA}" type="presParOf" srcId="{8747FA4E-AB3C-AF48-BFFC-1B0254DEE4E3}" destId="{51B64DC6-82E5-9143-BDBC-AB476318AC9E}" srcOrd="8" destOrd="0" presId="urn:microsoft.com/office/officeart/2008/layout/AlternatingHexagons"/>
    <dgm:cxn modelId="{CD5CE321-19E2-184A-ABFB-24BD23236221}" type="presParOf" srcId="{51B64DC6-82E5-9143-BDBC-AB476318AC9E}" destId="{B417BA19-EB80-3441-8BE6-010CC29A272A}" srcOrd="0" destOrd="0" presId="urn:microsoft.com/office/officeart/2008/layout/AlternatingHexagons"/>
    <dgm:cxn modelId="{BAEB124B-5DE4-2A4B-A211-1DEF364C2524}" type="presParOf" srcId="{51B64DC6-82E5-9143-BDBC-AB476318AC9E}" destId="{B471B80C-0E00-684E-BFF7-408E86380646}" srcOrd="1" destOrd="0" presId="urn:microsoft.com/office/officeart/2008/layout/AlternatingHexagons"/>
    <dgm:cxn modelId="{6F3C50AD-4EF8-3041-98BE-24637806F11D}" type="presParOf" srcId="{51B64DC6-82E5-9143-BDBC-AB476318AC9E}" destId="{AC2CDA8E-9234-F642-9F63-0FE9B35345A8}" srcOrd="2" destOrd="0" presId="urn:microsoft.com/office/officeart/2008/layout/AlternatingHexagons"/>
    <dgm:cxn modelId="{14AD1AA9-B5F3-D547-B735-19956374E161}" type="presParOf" srcId="{51B64DC6-82E5-9143-BDBC-AB476318AC9E}" destId="{E6B6C66F-34EA-6842-9D53-B9693CDECC8E}" srcOrd="3" destOrd="0" presId="urn:microsoft.com/office/officeart/2008/layout/AlternatingHexagons"/>
    <dgm:cxn modelId="{891428FC-0517-5F49-B717-89AE81437E55}" type="presParOf" srcId="{51B64DC6-82E5-9143-BDBC-AB476318AC9E}" destId="{137D78C7-F24B-E04E-83C5-1335E059D479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8FA2F3B-FFF4-4930-957D-BC0AAA1E1392}" type="doc">
      <dgm:prSet loTypeId="urn:microsoft.com/office/officeart/2018/2/layout/IconLabelList" loCatId="icon" qsTypeId="urn:microsoft.com/office/officeart/2005/8/quickstyle/simple5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15E5D995-5A02-4F3E-B8BF-A666CE5C0F8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Alzheimer's diseases</a:t>
          </a:r>
          <a:endParaRPr lang="en-US"/>
        </a:p>
      </dgm:t>
    </dgm:pt>
    <dgm:pt modelId="{928B2626-5661-483E-82F6-79D1B28422E5}" type="parTrans" cxnId="{8E18F222-E0C7-4C65-A5A9-95AD4CDFAC39}">
      <dgm:prSet/>
      <dgm:spPr/>
      <dgm:t>
        <a:bodyPr/>
        <a:lstStyle/>
        <a:p>
          <a:endParaRPr lang="en-US"/>
        </a:p>
      </dgm:t>
    </dgm:pt>
    <dgm:pt modelId="{64E5C091-A6C6-45F8-BF23-42CD1F5D9259}" type="sibTrans" cxnId="{8E18F222-E0C7-4C65-A5A9-95AD4CDFAC39}">
      <dgm:prSet/>
      <dgm:spPr/>
      <dgm:t>
        <a:bodyPr/>
        <a:lstStyle/>
        <a:p>
          <a:endParaRPr lang="en-US"/>
        </a:p>
      </dgm:t>
    </dgm:pt>
    <dgm:pt modelId="{65DB57C9-3A90-4357-93F5-FB37EE0FA46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Cardiovascular diseases</a:t>
          </a:r>
          <a:endParaRPr lang="en-US"/>
        </a:p>
      </dgm:t>
    </dgm:pt>
    <dgm:pt modelId="{68B8CABE-2759-4072-AFAC-EB2F9AE811F2}" type="parTrans" cxnId="{B78B703E-CFE4-4F53-BEE4-518140C13B6D}">
      <dgm:prSet/>
      <dgm:spPr/>
      <dgm:t>
        <a:bodyPr/>
        <a:lstStyle/>
        <a:p>
          <a:endParaRPr lang="en-US"/>
        </a:p>
      </dgm:t>
    </dgm:pt>
    <dgm:pt modelId="{56E39631-861E-4D67-B20C-5188D70FD6B8}" type="sibTrans" cxnId="{B78B703E-CFE4-4F53-BEE4-518140C13B6D}">
      <dgm:prSet/>
      <dgm:spPr/>
      <dgm:t>
        <a:bodyPr/>
        <a:lstStyle/>
        <a:p>
          <a:endParaRPr lang="en-US"/>
        </a:p>
      </dgm:t>
    </dgm:pt>
    <dgm:pt modelId="{DCF20720-469F-4339-9610-FB26692970D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Mental health</a:t>
          </a:r>
          <a:endParaRPr lang="en-US"/>
        </a:p>
      </dgm:t>
    </dgm:pt>
    <dgm:pt modelId="{7C1228BE-E99A-4200-80AF-37037BCFD2A8}" type="parTrans" cxnId="{F35A8C0B-7C9A-41E1-9E5D-D9E17AF79507}">
      <dgm:prSet/>
      <dgm:spPr/>
      <dgm:t>
        <a:bodyPr/>
        <a:lstStyle/>
        <a:p>
          <a:endParaRPr lang="en-US"/>
        </a:p>
      </dgm:t>
    </dgm:pt>
    <dgm:pt modelId="{974C9DAD-64C2-4CF5-A5FE-C170FC60FE1A}" type="sibTrans" cxnId="{F35A8C0B-7C9A-41E1-9E5D-D9E17AF79507}">
      <dgm:prSet/>
      <dgm:spPr/>
      <dgm:t>
        <a:bodyPr/>
        <a:lstStyle/>
        <a:p>
          <a:endParaRPr lang="en-US"/>
        </a:p>
      </dgm:t>
    </dgm:pt>
    <dgm:pt modelId="{9D52208D-5E57-43AF-AD36-3282E775495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Vaccine safety</a:t>
          </a:r>
          <a:endParaRPr lang="en-US"/>
        </a:p>
      </dgm:t>
    </dgm:pt>
    <dgm:pt modelId="{F85221C4-F16D-46DF-B668-2F734D4F6056}" type="parTrans" cxnId="{4FDCAE15-53D0-4A4D-A3E7-A37F68B0FB20}">
      <dgm:prSet/>
      <dgm:spPr/>
      <dgm:t>
        <a:bodyPr/>
        <a:lstStyle/>
        <a:p>
          <a:endParaRPr lang="en-US"/>
        </a:p>
      </dgm:t>
    </dgm:pt>
    <dgm:pt modelId="{6D421033-BD85-4652-A5DE-7B7DB4C976D0}" type="sibTrans" cxnId="{4FDCAE15-53D0-4A4D-A3E7-A37F68B0FB20}">
      <dgm:prSet/>
      <dgm:spPr/>
      <dgm:t>
        <a:bodyPr/>
        <a:lstStyle/>
        <a:p>
          <a:endParaRPr lang="en-US"/>
        </a:p>
      </dgm:t>
    </dgm:pt>
    <dgm:pt modelId="{99C40449-A0B8-C146-8BD7-08E95F88A20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Cancer</a:t>
          </a:r>
        </a:p>
      </dgm:t>
    </dgm:pt>
    <dgm:pt modelId="{D9A7FD6E-9674-F940-8A2A-6A2CC3E57A07}" type="parTrans" cxnId="{7B7535EA-EB14-6C46-95D8-A640DFEB166B}">
      <dgm:prSet/>
      <dgm:spPr/>
      <dgm:t>
        <a:bodyPr/>
        <a:lstStyle/>
        <a:p>
          <a:endParaRPr lang="en-US"/>
        </a:p>
      </dgm:t>
    </dgm:pt>
    <dgm:pt modelId="{00986268-FF49-7942-83C3-39C28AD76527}" type="sibTrans" cxnId="{7B7535EA-EB14-6C46-95D8-A640DFEB166B}">
      <dgm:prSet/>
      <dgm:spPr/>
      <dgm:t>
        <a:bodyPr/>
        <a:lstStyle/>
        <a:p>
          <a:endParaRPr lang="en-US"/>
        </a:p>
      </dgm:t>
    </dgm:pt>
    <dgm:pt modelId="{E2448491-2180-5E4C-9BBF-F7786A45F07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HIV</a:t>
          </a:r>
        </a:p>
      </dgm:t>
    </dgm:pt>
    <dgm:pt modelId="{1D051D73-C8F4-264E-A7C4-11826D2746C5}" type="parTrans" cxnId="{E48B65CE-AABC-754B-BB59-7B10CBF87875}">
      <dgm:prSet/>
      <dgm:spPr/>
      <dgm:t>
        <a:bodyPr/>
        <a:lstStyle/>
        <a:p>
          <a:endParaRPr lang="en-US"/>
        </a:p>
      </dgm:t>
    </dgm:pt>
    <dgm:pt modelId="{0E0286FE-16C0-D14C-9FD4-85AB6790F2CC}" type="sibTrans" cxnId="{E48B65CE-AABC-754B-BB59-7B10CBF87875}">
      <dgm:prSet/>
      <dgm:spPr/>
      <dgm:t>
        <a:bodyPr/>
        <a:lstStyle/>
        <a:p>
          <a:endParaRPr lang="en-US"/>
        </a:p>
      </dgm:t>
    </dgm:pt>
    <dgm:pt modelId="{3AEB3ADD-F5CE-40B1-8F89-1FDE2B4BD852}" type="pres">
      <dgm:prSet presAssocID="{78FA2F3B-FFF4-4930-957D-BC0AAA1E1392}" presName="root" presStyleCnt="0">
        <dgm:presLayoutVars>
          <dgm:dir/>
          <dgm:resizeHandles val="exact"/>
        </dgm:presLayoutVars>
      </dgm:prSet>
      <dgm:spPr/>
    </dgm:pt>
    <dgm:pt modelId="{45F27AB3-E95D-41C0-AD76-FB19A5AC84C5}" type="pres">
      <dgm:prSet presAssocID="{15E5D995-5A02-4F3E-B8BF-A666CE5C0F8C}" presName="compNode" presStyleCnt="0"/>
      <dgm:spPr/>
    </dgm:pt>
    <dgm:pt modelId="{E0A6DA55-926B-4791-9A8E-00313C195373}" type="pres">
      <dgm:prSet presAssocID="{15E5D995-5A02-4F3E-B8BF-A666CE5C0F8C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erson with Cane"/>
        </a:ext>
      </dgm:extLst>
    </dgm:pt>
    <dgm:pt modelId="{9CA26B00-4525-42C7-AA69-E1FABD45DF68}" type="pres">
      <dgm:prSet presAssocID="{15E5D995-5A02-4F3E-B8BF-A666CE5C0F8C}" presName="spaceRect" presStyleCnt="0"/>
      <dgm:spPr/>
    </dgm:pt>
    <dgm:pt modelId="{098F35A8-40BE-4913-8209-FD333318F3C5}" type="pres">
      <dgm:prSet presAssocID="{15E5D995-5A02-4F3E-B8BF-A666CE5C0F8C}" presName="textRect" presStyleLbl="revTx" presStyleIdx="0" presStyleCnt="6">
        <dgm:presLayoutVars>
          <dgm:chMax val="1"/>
          <dgm:chPref val="1"/>
        </dgm:presLayoutVars>
      </dgm:prSet>
      <dgm:spPr/>
    </dgm:pt>
    <dgm:pt modelId="{96EF65E0-4FAD-4643-999A-454D8ED7DCEE}" type="pres">
      <dgm:prSet presAssocID="{64E5C091-A6C6-45F8-BF23-42CD1F5D9259}" presName="sibTrans" presStyleCnt="0"/>
      <dgm:spPr/>
    </dgm:pt>
    <dgm:pt modelId="{CFA0E5CD-1455-49A5-B66D-8255F01D8A8C}" type="pres">
      <dgm:prSet presAssocID="{99C40449-A0B8-C146-8BD7-08E95F88A206}" presName="compNode" presStyleCnt="0"/>
      <dgm:spPr/>
    </dgm:pt>
    <dgm:pt modelId="{E9E9C025-C6CF-4E03-B96C-294A52FB3049}" type="pres">
      <dgm:prSet presAssocID="{99C40449-A0B8-C146-8BD7-08E95F88A206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ethoscope"/>
        </a:ext>
      </dgm:extLst>
    </dgm:pt>
    <dgm:pt modelId="{45FB8EFC-5759-499E-9FC7-3B2FCE824D6C}" type="pres">
      <dgm:prSet presAssocID="{99C40449-A0B8-C146-8BD7-08E95F88A206}" presName="spaceRect" presStyleCnt="0"/>
      <dgm:spPr/>
    </dgm:pt>
    <dgm:pt modelId="{2815102D-0970-4BCA-A4A0-7CA9CE8027A3}" type="pres">
      <dgm:prSet presAssocID="{99C40449-A0B8-C146-8BD7-08E95F88A206}" presName="textRect" presStyleLbl="revTx" presStyleIdx="1" presStyleCnt="6">
        <dgm:presLayoutVars>
          <dgm:chMax val="1"/>
          <dgm:chPref val="1"/>
        </dgm:presLayoutVars>
      </dgm:prSet>
      <dgm:spPr/>
    </dgm:pt>
    <dgm:pt modelId="{B23D7B03-861F-4CBA-A56E-A9BF77797A62}" type="pres">
      <dgm:prSet presAssocID="{00986268-FF49-7942-83C3-39C28AD76527}" presName="sibTrans" presStyleCnt="0"/>
      <dgm:spPr/>
    </dgm:pt>
    <dgm:pt modelId="{08C1C917-8F83-45BB-89C6-35031CA5A369}" type="pres">
      <dgm:prSet presAssocID="{65DB57C9-3A90-4357-93F5-FB37EE0FA46B}" presName="compNode" presStyleCnt="0"/>
      <dgm:spPr/>
    </dgm:pt>
    <dgm:pt modelId="{D2AC8F06-646A-4167-A3DD-F691CD47E227}" type="pres">
      <dgm:prSet presAssocID="{65DB57C9-3A90-4357-93F5-FB37EE0FA46B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rt with Pulse"/>
        </a:ext>
      </dgm:extLst>
    </dgm:pt>
    <dgm:pt modelId="{3B72A2D4-6E78-4DD4-BFF9-E0E9E4FE3FFF}" type="pres">
      <dgm:prSet presAssocID="{65DB57C9-3A90-4357-93F5-FB37EE0FA46B}" presName="spaceRect" presStyleCnt="0"/>
      <dgm:spPr/>
    </dgm:pt>
    <dgm:pt modelId="{E7F89FB8-A17A-40D3-9E8C-1A027F949AA0}" type="pres">
      <dgm:prSet presAssocID="{65DB57C9-3A90-4357-93F5-FB37EE0FA46B}" presName="textRect" presStyleLbl="revTx" presStyleIdx="2" presStyleCnt="6">
        <dgm:presLayoutVars>
          <dgm:chMax val="1"/>
          <dgm:chPref val="1"/>
        </dgm:presLayoutVars>
      </dgm:prSet>
      <dgm:spPr/>
    </dgm:pt>
    <dgm:pt modelId="{23E6D213-D734-481F-822E-61DCC41DEFF4}" type="pres">
      <dgm:prSet presAssocID="{56E39631-861E-4D67-B20C-5188D70FD6B8}" presName="sibTrans" presStyleCnt="0"/>
      <dgm:spPr/>
    </dgm:pt>
    <dgm:pt modelId="{0957BE30-B107-48D0-A038-AD49551138F8}" type="pres">
      <dgm:prSet presAssocID="{DCF20720-469F-4339-9610-FB26692970DD}" presName="compNode" presStyleCnt="0"/>
      <dgm:spPr/>
    </dgm:pt>
    <dgm:pt modelId="{34DEFAF0-D5C4-40D2-AE58-20F07C83894E}" type="pres">
      <dgm:prSet presAssocID="{DCF20720-469F-4339-9610-FB26692970DD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BEF964CE-1CD6-46F5-9B1D-746F24524BD5}" type="pres">
      <dgm:prSet presAssocID="{DCF20720-469F-4339-9610-FB26692970DD}" presName="spaceRect" presStyleCnt="0"/>
      <dgm:spPr/>
    </dgm:pt>
    <dgm:pt modelId="{ABE4B53E-14EE-4604-87E3-69DA0C0D4D16}" type="pres">
      <dgm:prSet presAssocID="{DCF20720-469F-4339-9610-FB26692970DD}" presName="textRect" presStyleLbl="revTx" presStyleIdx="3" presStyleCnt="6">
        <dgm:presLayoutVars>
          <dgm:chMax val="1"/>
          <dgm:chPref val="1"/>
        </dgm:presLayoutVars>
      </dgm:prSet>
      <dgm:spPr/>
    </dgm:pt>
    <dgm:pt modelId="{E40A7A5D-1DDE-49CC-B0C7-AA833FD87A0B}" type="pres">
      <dgm:prSet presAssocID="{974C9DAD-64C2-4CF5-A5FE-C170FC60FE1A}" presName="sibTrans" presStyleCnt="0"/>
      <dgm:spPr/>
    </dgm:pt>
    <dgm:pt modelId="{EF1B522A-76FF-4A21-B865-DA940AE4E48D}" type="pres">
      <dgm:prSet presAssocID="{9D52208D-5E57-43AF-AD36-3282E775495F}" presName="compNode" presStyleCnt="0"/>
      <dgm:spPr/>
    </dgm:pt>
    <dgm:pt modelId="{AE0D0297-03F5-4EC2-B1F0-ACA82D8F3893}" type="pres">
      <dgm:prSet presAssocID="{9D52208D-5E57-43AF-AD36-3282E775495F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ye dropper"/>
        </a:ext>
      </dgm:extLst>
    </dgm:pt>
    <dgm:pt modelId="{86957898-F496-4E6E-B5D9-8D5AB40FB93B}" type="pres">
      <dgm:prSet presAssocID="{9D52208D-5E57-43AF-AD36-3282E775495F}" presName="spaceRect" presStyleCnt="0"/>
      <dgm:spPr/>
    </dgm:pt>
    <dgm:pt modelId="{0CD77CE7-A29F-4D23-A369-677D70FEFFE6}" type="pres">
      <dgm:prSet presAssocID="{9D52208D-5E57-43AF-AD36-3282E775495F}" presName="textRect" presStyleLbl="revTx" presStyleIdx="4" presStyleCnt="6">
        <dgm:presLayoutVars>
          <dgm:chMax val="1"/>
          <dgm:chPref val="1"/>
        </dgm:presLayoutVars>
      </dgm:prSet>
      <dgm:spPr/>
    </dgm:pt>
    <dgm:pt modelId="{FC575878-80E6-49FB-80A8-9054ADA35CA1}" type="pres">
      <dgm:prSet presAssocID="{6D421033-BD85-4652-A5DE-7B7DB4C976D0}" presName="sibTrans" presStyleCnt="0"/>
      <dgm:spPr/>
    </dgm:pt>
    <dgm:pt modelId="{AFB6217F-9DEB-4291-BF0D-368009201C77}" type="pres">
      <dgm:prSet presAssocID="{E2448491-2180-5E4C-9BBF-F7786A45F070}" presName="compNode" presStyleCnt="0"/>
      <dgm:spPr/>
    </dgm:pt>
    <dgm:pt modelId="{4AE65855-7760-476F-A629-137192BF22EE}" type="pres">
      <dgm:prSet presAssocID="{E2448491-2180-5E4C-9BBF-F7786A45F070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edicine"/>
        </a:ext>
      </dgm:extLst>
    </dgm:pt>
    <dgm:pt modelId="{EF8CF4B6-5DD7-4DAA-B307-38F6F52D2F4F}" type="pres">
      <dgm:prSet presAssocID="{E2448491-2180-5E4C-9BBF-F7786A45F070}" presName="spaceRect" presStyleCnt="0"/>
      <dgm:spPr/>
    </dgm:pt>
    <dgm:pt modelId="{146A4D87-5E54-407F-B33E-D207B482C1DC}" type="pres">
      <dgm:prSet presAssocID="{E2448491-2180-5E4C-9BBF-F7786A45F070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38F85B07-74A3-654F-A95C-9C19CA79A7A2}" type="presOf" srcId="{15E5D995-5A02-4F3E-B8BF-A666CE5C0F8C}" destId="{098F35A8-40BE-4913-8209-FD333318F3C5}" srcOrd="0" destOrd="0" presId="urn:microsoft.com/office/officeart/2018/2/layout/IconLabelList"/>
    <dgm:cxn modelId="{F35A8C0B-7C9A-41E1-9E5D-D9E17AF79507}" srcId="{78FA2F3B-FFF4-4930-957D-BC0AAA1E1392}" destId="{DCF20720-469F-4339-9610-FB26692970DD}" srcOrd="3" destOrd="0" parTransId="{7C1228BE-E99A-4200-80AF-37037BCFD2A8}" sibTransId="{974C9DAD-64C2-4CF5-A5FE-C170FC60FE1A}"/>
    <dgm:cxn modelId="{4FDCAE15-53D0-4A4D-A3E7-A37F68B0FB20}" srcId="{78FA2F3B-FFF4-4930-957D-BC0AAA1E1392}" destId="{9D52208D-5E57-43AF-AD36-3282E775495F}" srcOrd="4" destOrd="0" parTransId="{F85221C4-F16D-46DF-B668-2F734D4F6056}" sibTransId="{6D421033-BD85-4652-A5DE-7B7DB4C976D0}"/>
    <dgm:cxn modelId="{8E18F222-E0C7-4C65-A5A9-95AD4CDFAC39}" srcId="{78FA2F3B-FFF4-4930-957D-BC0AAA1E1392}" destId="{15E5D995-5A02-4F3E-B8BF-A666CE5C0F8C}" srcOrd="0" destOrd="0" parTransId="{928B2626-5661-483E-82F6-79D1B28422E5}" sibTransId="{64E5C091-A6C6-45F8-BF23-42CD1F5D9259}"/>
    <dgm:cxn modelId="{B78B703E-CFE4-4F53-BEE4-518140C13B6D}" srcId="{78FA2F3B-FFF4-4930-957D-BC0AAA1E1392}" destId="{65DB57C9-3A90-4357-93F5-FB37EE0FA46B}" srcOrd="2" destOrd="0" parTransId="{68B8CABE-2759-4072-AFAC-EB2F9AE811F2}" sibTransId="{56E39631-861E-4D67-B20C-5188D70FD6B8}"/>
    <dgm:cxn modelId="{39287357-9825-CF46-B989-678174C7CCDB}" type="presOf" srcId="{9D52208D-5E57-43AF-AD36-3282E775495F}" destId="{0CD77CE7-A29F-4D23-A369-677D70FEFFE6}" srcOrd="0" destOrd="0" presId="urn:microsoft.com/office/officeart/2018/2/layout/IconLabelList"/>
    <dgm:cxn modelId="{75C1276A-5176-594E-B18D-ED75B01B6492}" type="presOf" srcId="{99C40449-A0B8-C146-8BD7-08E95F88A206}" destId="{2815102D-0970-4BCA-A4A0-7CA9CE8027A3}" srcOrd="0" destOrd="0" presId="urn:microsoft.com/office/officeart/2018/2/layout/IconLabelList"/>
    <dgm:cxn modelId="{2A41936B-CCA8-BE4A-B22D-6074DDE6728F}" type="presOf" srcId="{E2448491-2180-5E4C-9BBF-F7786A45F070}" destId="{146A4D87-5E54-407F-B33E-D207B482C1DC}" srcOrd="0" destOrd="0" presId="urn:microsoft.com/office/officeart/2018/2/layout/IconLabelList"/>
    <dgm:cxn modelId="{ED4B686E-D7A7-7248-9C3E-3BFAFA18C803}" type="presOf" srcId="{65DB57C9-3A90-4357-93F5-FB37EE0FA46B}" destId="{E7F89FB8-A17A-40D3-9E8C-1A027F949AA0}" srcOrd="0" destOrd="0" presId="urn:microsoft.com/office/officeart/2018/2/layout/IconLabelList"/>
    <dgm:cxn modelId="{AD0593A2-A5A1-2144-B572-6035A789A593}" type="presOf" srcId="{DCF20720-469F-4339-9610-FB26692970DD}" destId="{ABE4B53E-14EE-4604-87E3-69DA0C0D4D16}" srcOrd="0" destOrd="0" presId="urn:microsoft.com/office/officeart/2018/2/layout/IconLabelList"/>
    <dgm:cxn modelId="{E48B65CE-AABC-754B-BB59-7B10CBF87875}" srcId="{78FA2F3B-FFF4-4930-957D-BC0AAA1E1392}" destId="{E2448491-2180-5E4C-9BBF-F7786A45F070}" srcOrd="5" destOrd="0" parTransId="{1D051D73-C8F4-264E-A7C4-11826D2746C5}" sibTransId="{0E0286FE-16C0-D14C-9FD4-85AB6790F2CC}"/>
    <dgm:cxn modelId="{9F8AF8D5-3FC1-F446-B9C9-42DD408E3C88}" type="presOf" srcId="{78FA2F3B-FFF4-4930-957D-BC0AAA1E1392}" destId="{3AEB3ADD-F5CE-40B1-8F89-1FDE2B4BD852}" srcOrd="0" destOrd="0" presId="urn:microsoft.com/office/officeart/2018/2/layout/IconLabelList"/>
    <dgm:cxn modelId="{7B7535EA-EB14-6C46-95D8-A640DFEB166B}" srcId="{78FA2F3B-FFF4-4930-957D-BC0AAA1E1392}" destId="{99C40449-A0B8-C146-8BD7-08E95F88A206}" srcOrd="1" destOrd="0" parTransId="{D9A7FD6E-9674-F940-8A2A-6A2CC3E57A07}" sibTransId="{00986268-FF49-7942-83C3-39C28AD76527}"/>
    <dgm:cxn modelId="{34C84823-AD3F-6F42-BC2B-FBAEEA1178F0}" type="presParOf" srcId="{3AEB3ADD-F5CE-40B1-8F89-1FDE2B4BD852}" destId="{45F27AB3-E95D-41C0-AD76-FB19A5AC84C5}" srcOrd="0" destOrd="0" presId="urn:microsoft.com/office/officeart/2018/2/layout/IconLabelList"/>
    <dgm:cxn modelId="{FAC2BCC8-0B45-5447-BBF3-052AF1DE565C}" type="presParOf" srcId="{45F27AB3-E95D-41C0-AD76-FB19A5AC84C5}" destId="{E0A6DA55-926B-4791-9A8E-00313C195373}" srcOrd="0" destOrd="0" presId="urn:microsoft.com/office/officeart/2018/2/layout/IconLabelList"/>
    <dgm:cxn modelId="{844D298B-6AED-8048-B6AD-5F6B4CC1BB25}" type="presParOf" srcId="{45F27AB3-E95D-41C0-AD76-FB19A5AC84C5}" destId="{9CA26B00-4525-42C7-AA69-E1FABD45DF68}" srcOrd="1" destOrd="0" presId="urn:microsoft.com/office/officeart/2018/2/layout/IconLabelList"/>
    <dgm:cxn modelId="{DDDEA8B3-1CB6-7C4F-BA09-36951658FE60}" type="presParOf" srcId="{45F27AB3-E95D-41C0-AD76-FB19A5AC84C5}" destId="{098F35A8-40BE-4913-8209-FD333318F3C5}" srcOrd="2" destOrd="0" presId="urn:microsoft.com/office/officeart/2018/2/layout/IconLabelList"/>
    <dgm:cxn modelId="{B6C42F4F-FBD5-274D-8558-A5D249D8E9B6}" type="presParOf" srcId="{3AEB3ADD-F5CE-40B1-8F89-1FDE2B4BD852}" destId="{96EF65E0-4FAD-4643-999A-454D8ED7DCEE}" srcOrd="1" destOrd="0" presId="urn:microsoft.com/office/officeart/2018/2/layout/IconLabelList"/>
    <dgm:cxn modelId="{A3657B94-1A55-9541-9EDD-F09C20CA6563}" type="presParOf" srcId="{3AEB3ADD-F5CE-40B1-8F89-1FDE2B4BD852}" destId="{CFA0E5CD-1455-49A5-B66D-8255F01D8A8C}" srcOrd="2" destOrd="0" presId="urn:microsoft.com/office/officeart/2018/2/layout/IconLabelList"/>
    <dgm:cxn modelId="{C3BDDFD9-A159-BD42-82B4-2D2F4CFD2479}" type="presParOf" srcId="{CFA0E5CD-1455-49A5-B66D-8255F01D8A8C}" destId="{E9E9C025-C6CF-4E03-B96C-294A52FB3049}" srcOrd="0" destOrd="0" presId="urn:microsoft.com/office/officeart/2018/2/layout/IconLabelList"/>
    <dgm:cxn modelId="{13F66539-4537-B144-9BEA-367D18E73099}" type="presParOf" srcId="{CFA0E5CD-1455-49A5-B66D-8255F01D8A8C}" destId="{45FB8EFC-5759-499E-9FC7-3B2FCE824D6C}" srcOrd="1" destOrd="0" presId="urn:microsoft.com/office/officeart/2018/2/layout/IconLabelList"/>
    <dgm:cxn modelId="{7B6097A2-E561-7242-89E6-A1C2831B579A}" type="presParOf" srcId="{CFA0E5CD-1455-49A5-B66D-8255F01D8A8C}" destId="{2815102D-0970-4BCA-A4A0-7CA9CE8027A3}" srcOrd="2" destOrd="0" presId="urn:microsoft.com/office/officeart/2018/2/layout/IconLabelList"/>
    <dgm:cxn modelId="{63B255C0-8C84-4B4B-8477-361B855F0761}" type="presParOf" srcId="{3AEB3ADD-F5CE-40B1-8F89-1FDE2B4BD852}" destId="{B23D7B03-861F-4CBA-A56E-A9BF77797A62}" srcOrd="3" destOrd="0" presId="urn:microsoft.com/office/officeart/2018/2/layout/IconLabelList"/>
    <dgm:cxn modelId="{D79EDEFD-0133-6441-B8FF-49E224BB535C}" type="presParOf" srcId="{3AEB3ADD-F5CE-40B1-8F89-1FDE2B4BD852}" destId="{08C1C917-8F83-45BB-89C6-35031CA5A369}" srcOrd="4" destOrd="0" presId="urn:microsoft.com/office/officeart/2018/2/layout/IconLabelList"/>
    <dgm:cxn modelId="{6B677113-259E-294F-87F2-C90505A3EC01}" type="presParOf" srcId="{08C1C917-8F83-45BB-89C6-35031CA5A369}" destId="{D2AC8F06-646A-4167-A3DD-F691CD47E227}" srcOrd="0" destOrd="0" presId="urn:microsoft.com/office/officeart/2018/2/layout/IconLabelList"/>
    <dgm:cxn modelId="{532A95EA-F3CF-EC45-AC05-285B5A420453}" type="presParOf" srcId="{08C1C917-8F83-45BB-89C6-35031CA5A369}" destId="{3B72A2D4-6E78-4DD4-BFF9-E0E9E4FE3FFF}" srcOrd="1" destOrd="0" presId="urn:microsoft.com/office/officeart/2018/2/layout/IconLabelList"/>
    <dgm:cxn modelId="{EA3796C1-71F2-634A-8D98-259C5062014B}" type="presParOf" srcId="{08C1C917-8F83-45BB-89C6-35031CA5A369}" destId="{E7F89FB8-A17A-40D3-9E8C-1A027F949AA0}" srcOrd="2" destOrd="0" presId="urn:microsoft.com/office/officeart/2018/2/layout/IconLabelList"/>
    <dgm:cxn modelId="{7D81AD72-611C-DE4F-B247-AFB6722B892A}" type="presParOf" srcId="{3AEB3ADD-F5CE-40B1-8F89-1FDE2B4BD852}" destId="{23E6D213-D734-481F-822E-61DCC41DEFF4}" srcOrd="5" destOrd="0" presId="urn:microsoft.com/office/officeart/2018/2/layout/IconLabelList"/>
    <dgm:cxn modelId="{1A7F1A18-36C3-104E-A974-D947634ABD30}" type="presParOf" srcId="{3AEB3ADD-F5CE-40B1-8F89-1FDE2B4BD852}" destId="{0957BE30-B107-48D0-A038-AD49551138F8}" srcOrd="6" destOrd="0" presId="urn:microsoft.com/office/officeart/2018/2/layout/IconLabelList"/>
    <dgm:cxn modelId="{9C56F413-4AE0-2D49-B669-453E156E2DC6}" type="presParOf" srcId="{0957BE30-B107-48D0-A038-AD49551138F8}" destId="{34DEFAF0-D5C4-40D2-AE58-20F07C83894E}" srcOrd="0" destOrd="0" presId="urn:microsoft.com/office/officeart/2018/2/layout/IconLabelList"/>
    <dgm:cxn modelId="{11355686-0155-5C44-BDB5-B61EC3465FE0}" type="presParOf" srcId="{0957BE30-B107-48D0-A038-AD49551138F8}" destId="{BEF964CE-1CD6-46F5-9B1D-746F24524BD5}" srcOrd="1" destOrd="0" presId="urn:microsoft.com/office/officeart/2018/2/layout/IconLabelList"/>
    <dgm:cxn modelId="{C1AC36C0-20A2-1247-A9B2-9A6651B28BB7}" type="presParOf" srcId="{0957BE30-B107-48D0-A038-AD49551138F8}" destId="{ABE4B53E-14EE-4604-87E3-69DA0C0D4D16}" srcOrd="2" destOrd="0" presId="urn:microsoft.com/office/officeart/2018/2/layout/IconLabelList"/>
    <dgm:cxn modelId="{D531D4E3-9469-A647-8907-C71BC05ABBB5}" type="presParOf" srcId="{3AEB3ADD-F5CE-40B1-8F89-1FDE2B4BD852}" destId="{E40A7A5D-1DDE-49CC-B0C7-AA833FD87A0B}" srcOrd="7" destOrd="0" presId="urn:microsoft.com/office/officeart/2018/2/layout/IconLabelList"/>
    <dgm:cxn modelId="{AD0EC77E-C3DD-F849-AE85-D3638AF6152B}" type="presParOf" srcId="{3AEB3ADD-F5CE-40B1-8F89-1FDE2B4BD852}" destId="{EF1B522A-76FF-4A21-B865-DA940AE4E48D}" srcOrd="8" destOrd="0" presId="urn:microsoft.com/office/officeart/2018/2/layout/IconLabelList"/>
    <dgm:cxn modelId="{DC5DA1B4-67D5-514E-BD5C-2085F7320012}" type="presParOf" srcId="{EF1B522A-76FF-4A21-B865-DA940AE4E48D}" destId="{AE0D0297-03F5-4EC2-B1F0-ACA82D8F3893}" srcOrd="0" destOrd="0" presId="urn:microsoft.com/office/officeart/2018/2/layout/IconLabelList"/>
    <dgm:cxn modelId="{FF2626FF-3F55-2A41-B680-CA9310E82386}" type="presParOf" srcId="{EF1B522A-76FF-4A21-B865-DA940AE4E48D}" destId="{86957898-F496-4E6E-B5D9-8D5AB40FB93B}" srcOrd="1" destOrd="0" presId="urn:microsoft.com/office/officeart/2018/2/layout/IconLabelList"/>
    <dgm:cxn modelId="{7A581B55-20B9-5549-A6AB-D6F26CAD932E}" type="presParOf" srcId="{EF1B522A-76FF-4A21-B865-DA940AE4E48D}" destId="{0CD77CE7-A29F-4D23-A369-677D70FEFFE6}" srcOrd="2" destOrd="0" presId="urn:microsoft.com/office/officeart/2018/2/layout/IconLabelList"/>
    <dgm:cxn modelId="{0E614B85-B609-FC4B-B24B-62809E2A0D81}" type="presParOf" srcId="{3AEB3ADD-F5CE-40B1-8F89-1FDE2B4BD852}" destId="{FC575878-80E6-49FB-80A8-9054ADA35CA1}" srcOrd="9" destOrd="0" presId="urn:microsoft.com/office/officeart/2018/2/layout/IconLabelList"/>
    <dgm:cxn modelId="{DDB1D766-8E40-BA45-9FE2-64A63DE16592}" type="presParOf" srcId="{3AEB3ADD-F5CE-40B1-8F89-1FDE2B4BD852}" destId="{AFB6217F-9DEB-4291-BF0D-368009201C77}" srcOrd="10" destOrd="0" presId="urn:microsoft.com/office/officeart/2018/2/layout/IconLabelList"/>
    <dgm:cxn modelId="{880BE3F9-4641-E644-878D-BA04AE8C0D87}" type="presParOf" srcId="{AFB6217F-9DEB-4291-BF0D-368009201C77}" destId="{4AE65855-7760-476F-A629-137192BF22EE}" srcOrd="0" destOrd="0" presId="urn:microsoft.com/office/officeart/2018/2/layout/IconLabelList"/>
    <dgm:cxn modelId="{0161B2A9-48CB-9944-A547-2C4EDE031208}" type="presParOf" srcId="{AFB6217F-9DEB-4291-BF0D-368009201C77}" destId="{EF8CF4B6-5DD7-4DAA-B307-38F6F52D2F4F}" srcOrd="1" destOrd="0" presId="urn:microsoft.com/office/officeart/2018/2/layout/IconLabelList"/>
    <dgm:cxn modelId="{7C6CF54D-9E36-C64A-A111-4AC6E91045FA}" type="presParOf" srcId="{AFB6217F-9DEB-4291-BF0D-368009201C77}" destId="{146A4D87-5E54-407F-B33E-D207B482C1D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47B93A-C0CD-174D-9E5A-A884BCD0DDEA}">
      <dsp:nvSpPr>
        <dsp:cNvPr id="0" name=""/>
        <dsp:cNvSpPr/>
      </dsp:nvSpPr>
      <dsp:spPr>
        <a:xfrm rot="5400000">
          <a:off x="3352199" y="89531"/>
          <a:ext cx="1279117" cy="1100401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AI</a:t>
          </a:r>
          <a:endParaRPr lang="en-US" sz="1100" kern="1200" dirty="0"/>
        </a:p>
      </dsp:txBody>
      <dsp:txXfrm rot="-5400000">
        <a:off x="3612145" y="198466"/>
        <a:ext cx="759225" cy="882531"/>
      </dsp:txXfrm>
    </dsp:sp>
    <dsp:sp modelId="{5C5A1AD4-010C-C34B-BB7E-E311722F7210}">
      <dsp:nvSpPr>
        <dsp:cNvPr id="0" name=""/>
        <dsp:cNvSpPr/>
      </dsp:nvSpPr>
      <dsp:spPr>
        <a:xfrm>
          <a:off x="4581942" y="255997"/>
          <a:ext cx="1427494" cy="7674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D945DE-8083-5344-BC30-0B6C14EEE997}">
      <dsp:nvSpPr>
        <dsp:cNvPr id="0" name=""/>
        <dsp:cNvSpPr/>
      </dsp:nvSpPr>
      <dsp:spPr>
        <a:xfrm rot="5400000">
          <a:off x="2150340" y="83316"/>
          <a:ext cx="1279117" cy="1112831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Statistics</a:t>
          </a:r>
        </a:p>
      </dsp:txBody>
      <dsp:txXfrm rot="-5400000">
        <a:off x="2406899" y="199502"/>
        <a:ext cx="765999" cy="880459"/>
      </dsp:txXfrm>
    </dsp:sp>
    <dsp:sp modelId="{31C7B2B6-C29F-2248-A0FC-7BCDEC399F5B}">
      <dsp:nvSpPr>
        <dsp:cNvPr id="0" name=""/>
        <dsp:cNvSpPr/>
      </dsp:nvSpPr>
      <dsp:spPr>
        <a:xfrm rot="5400000">
          <a:off x="2748967" y="1169031"/>
          <a:ext cx="1279117" cy="1112831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NLP</a:t>
          </a:r>
          <a:endParaRPr lang="en-US" sz="1100" kern="1200" dirty="0"/>
        </a:p>
      </dsp:txBody>
      <dsp:txXfrm rot="-5400000">
        <a:off x="3005526" y="1285217"/>
        <a:ext cx="765999" cy="880459"/>
      </dsp:txXfrm>
    </dsp:sp>
    <dsp:sp modelId="{7513CA3A-578C-744F-9915-867D002902D0}">
      <dsp:nvSpPr>
        <dsp:cNvPr id="0" name=""/>
        <dsp:cNvSpPr/>
      </dsp:nvSpPr>
      <dsp:spPr>
        <a:xfrm>
          <a:off x="1404615" y="1341712"/>
          <a:ext cx="1381446" cy="7674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7D0204-252B-854F-A2FD-7A205D3F1638}">
      <dsp:nvSpPr>
        <dsp:cNvPr id="0" name=""/>
        <dsp:cNvSpPr/>
      </dsp:nvSpPr>
      <dsp:spPr>
        <a:xfrm rot="5400000">
          <a:off x="3950826" y="1169031"/>
          <a:ext cx="1279117" cy="1112831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Data </a:t>
          </a:r>
          <a:r>
            <a:rPr lang="en-US" sz="1200" kern="1200" baseline="0" dirty="0" err="1"/>
            <a:t>Standardiz-ation</a:t>
          </a:r>
          <a:endParaRPr lang="en-US" sz="1200" kern="1200" baseline="0" dirty="0"/>
        </a:p>
      </dsp:txBody>
      <dsp:txXfrm rot="-5400000">
        <a:off x="4207385" y="1285217"/>
        <a:ext cx="765999" cy="880459"/>
      </dsp:txXfrm>
    </dsp:sp>
    <dsp:sp modelId="{B3E8F700-11F4-994B-85DF-F8959AEB3391}">
      <dsp:nvSpPr>
        <dsp:cNvPr id="0" name=""/>
        <dsp:cNvSpPr/>
      </dsp:nvSpPr>
      <dsp:spPr>
        <a:xfrm rot="5400000">
          <a:off x="3352199" y="2254746"/>
          <a:ext cx="1279117" cy="1112831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/>
            <a:t>Cognitive Science</a:t>
          </a:r>
          <a:endParaRPr lang="en-US" sz="1200" kern="1200" dirty="0"/>
        </a:p>
      </dsp:txBody>
      <dsp:txXfrm rot="-5400000">
        <a:off x="3608758" y="2370932"/>
        <a:ext cx="765999" cy="880459"/>
      </dsp:txXfrm>
    </dsp:sp>
    <dsp:sp modelId="{8DF8A804-9645-6640-983E-212A9CF1D1FE}">
      <dsp:nvSpPr>
        <dsp:cNvPr id="0" name=""/>
        <dsp:cNvSpPr/>
      </dsp:nvSpPr>
      <dsp:spPr>
        <a:xfrm>
          <a:off x="4581942" y="2427426"/>
          <a:ext cx="1427494" cy="7674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10ADDD-701D-364E-91AD-9EA6D017B4B2}">
      <dsp:nvSpPr>
        <dsp:cNvPr id="0" name=""/>
        <dsp:cNvSpPr/>
      </dsp:nvSpPr>
      <dsp:spPr>
        <a:xfrm rot="5400000">
          <a:off x="2150340" y="2254746"/>
          <a:ext cx="1279117" cy="1112831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EHR</a:t>
          </a:r>
          <a:endParaRPr lang="en-US" sz="3200" kern="1200" dirty="0"/>
        </a:p>
      </dsp:txBody>
      <dsp:txXfrm rot="-5400000">
        <a:off x="2406899" y="2370932"/>
        <a:ext cx="765999" cy="880459"/>
      </dsp:txXfrm>
    </dsp:sp>
    <dsp:sp modelId="{A1390497-2B4B-0B44-80DF-16B5F446BD37}">
      <dsp:nvSpPr>
        <dsp:cNvPr id="0" name=""/>
        <dsp:cNvSpPr/>
      </dsp:nvSpPr>
      <dsp:spPr>
        <a:xfrm rot="5400000">
          <a:off x="2748967" y="3340460"/>
          <a:ext cx="1279117" cy="1112831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Ontology</a:t>
          </a:r>
        </a:p>
      </dsp:txBody>
      <dsp:txXfrm rot="-5400000">
        <a:off x="3005526" y="3456646"/>
        <a:ext cx="765999" cy="880459"/>
      </dsp:txXfrm>
    </dsp:sp>
    <dsp:sp modelId="{C10CAEAE-C576-3641-A8DC-FA80EBEB52C1}">
      <dsp:nvSpPr>
        <dsp:cNvPr id="0" name=""/>
        <dsp:cNvSpPr/>
      </dsp:nvSpPr>
      <dsp:spPr>
        <a:xfrm>
          <a:off x="1404615" y="3513141"/>
          <a:ext cx="1381446" cy="7674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893D61-1F3A-DD40-98C7-4F7ADA099DB9}">
      <dsp:nvSpPr>
        <dsp:cNvPr id="0" name=""/>
        <dsp:cNvSpPr/>
      </dsp:nvSpPr>
      <dsp:spPr>
        <a:xfrm rot="5400000">
          <a:off x="3950826" y="3340460"/>
          <a:ext cx="1279117" cy="1112831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LLM</a:t>
          </a:r>
          <a:endParaRPr lang="en-US" sz="3300" kern="1200" dirty="0"/>
        </a:p>
      </dsp:txBody>
      <dsp:txXfrm rot="-5400000">
        <a:off x="4207385" y="3456646"/>
        <a:ext cx="765999" cy="880459"/>
      </dsp:txXfrm>
    </dsp:sp>
    <dsp:sp modelId="{B417BA19-EB80-3441-8BE6-010CC29A272A}">
      <dsp:nvSpPr>
        <dsp:cNvPr id="0" name=""/>
        <dsp:cNvSpPr/>
      </dsp:nvSpPr>
      <dsp:spPr>
        <a:xfrm rot="5400000">
          <a:off x="3352199" y="4426175"/>
          <a:ext cx="1279117" cy="1112831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dirty="0"/>
            <a:t>Image processing</a:t>
          </a:r>
          <a:endParaRPr lang="en-US" sz="1100" kern="1200" dirty="0"/>
        </a:p>
      </dsp:txBody>
      <dsp:txXfrm rot="-5400000">
        <a:off x="3608758" y="4542361"/>
        <a:ext cx="765999" cy="880459"/>
      </dsp:txXfrm>
    </dsp:sp>
    <dsp:sp modelId="{B471B80C-0E00-684E-BFF7-408E86380646}">
      <dsp:nvSpPr>
        <dsp:cNvPr id="0" name=""/>
        <dsp:cNvSpPr/>
      </dsp:nvSpPr>
      <dsp:spPr>
        <a:xfrm>
          <a:off x="4581942" y="4598856"/>
          <a:ext cx="1427494" cy="7674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7D78C7-F24B-E04E-83C5-1335E059D479}">
      <dsp:nvSpPr>
        <dsp:cNvPr id="0" name=""/>
        <dsp:cNvSpPr/>
      </dsp:nvSpPr>
      <dsp:spPr>
        <a:xfrm rot="5400000">
          <a:off x="2150340" y="4426175"/>
          <a:ext cx="1279117" cy="1112831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Knowledge Graph</a:t>
          </a:r>
        </a:p>
      </dsp:txBody>
      <dsp:txXfrm rot="-5400000">
        <a:off x="2406899" y="4542361"/>
        <a:ext cx="765999" cy="88045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A6DA55-926B-4791-9A8E-00313C195373}">
      <dsp:nvSpPr>
        <dsp:cNvPr id="0" name=""/>
        <dsp:cNvSpPr/>
      </dsp:nvSpPr>
      <dsp:spPr>
        <a:xfrm>
          <a:off x="1126944" y="576773"/>
          <a:ext cx="810000" cy="81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98F35A8-40BE-4913-8209-FD333318F3C5}">
      <dsp:nvSpPr>
        <dsp:cNvPr id="0" name=""/>
        <dsp:cNvSpPr/>
      </dsp:nvSpPr>
      <dsp:spPr>
        <a:xfrm>
          <a:off x="631944" y="1704743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/>
            <a:t>Alzheimer's diseases</a:t>
          </a:r>
          <a:endParaRPr lang="en-US" sz="2100" kern="1200"/>
        </a:p>
      </dsp:txBody>
      <dsp:txXfrm>
        <a:off x="631944" y="1704743"/>
        <a:ext cx="1800000" cy="720000"/>
      </dsp:txXfrm>
    </dsp:sp>
    <dsp:sp modelId="{E9E9C025-C6CF-4E03-B96C-294A52FB3049}">
      <dsp:nvSpPr>
        <dsp:cNvPr id="0" name=""/>
        <dsp:cNvSpPr/>
      </dsp:nvSpPr>
      <dsp:spPr>
        <a:xfrm>
          <a:off x="3241944" y="576773"/>
          <a:ext cx="810000" cy="81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815102D-0970-4BCA-A4A0-7CA9CE8027A3}">
      <dsp:nvSpPr>
        <dsp:cNvPr id="0" name=""/>
        <dsp:cNvSpPr/>
      </dsp:nvSpPr>
      <dsp:spPr>
        <a:xfrm>
          <a:off x="2746944" y="1704743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Cancer</a:t>
          </a:r>
        </a:p>
      </dsp:txBody>
      <dsp:txXfrm>
        <a:off x="2746944" y="1704743"/>
        <a:ext cx="1800000" cy="720000"/>
      </dsp:txXfrm>
    </dsp:sp>
    <dsp:sp modelId="{D2AC8F06-646A-4167-A3DD-F691CD47E227}">
      <dsp:nvSpPr>
        <dsp:cNvPr id="0" name=""/>
        <dsp:cNvSpPr/>
      </dsp:nvSpPr>
      <dsp:spPr>
        <a:xfrm>
          <a:off x="5356944" y="576773"/>
          <a:ext cx="810000" cy="81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7F89FB8-A17A-40D3-9E8C-1A027F949AA0}">
      <dsp:nvSpPr>
        <dsp:cNvPr id="0" name=""/>
        <dsp:cNvSpPr/>
      </dsp:nvSpPr>
      <dsp:spPr>
        <a:xfrm>
          <a:off x="4861944" y="1704743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/>
            <a:t>Cardiovascular diseases</a:t>
          </a:r>
          <a:endParaRPr lang="en-US" sz="2100" kern="1200"/>
        </a:p>
      </dsp:txBody>
      <dsp:txXfrm>
        <a:off x="4861944" y="1704743"/>
        <a:ext cx="1800000" cy="720000"/>
      </dsp:txXfrm>
    </dsp:sp>
    <dsp:sp modelId="{34DEFAF0-D5C4-40D2-AE58-20F07C83894E}">
      <dsp:nvSpPr>
        <dsp:cNvPr id="0" name=""/>
        <dsp:cNvSpPr/>
      </dsp:nvSpPr>
      <dsp:spPr>
        <a:xfrm>
          <a:off x="7471944" y="576773"/>
          <a:ext cx="810000" cy="81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ABE4B53E-14EE-4604-87E3-69DA0C0D4D16}">
      <dsp:nvSpPr>
        <dsp:cNvPr id="0" name=""/>
        <dsp:cNvSpPr/>
      </dsp:nvSpPr>
      <dsp:spPr>
        <a:xfrm>
          <a:off x="6976944" y="1704743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/>
            <a:t>Mental health</a:t>
          </a:r>
          <a:endParaRPr lang="en-US" sz="2100" kern="1200"/>
        </a:p>
      </dsp:txBody>
      <dsp:txXfrm>
        <a:off x="6976944" y="1704743"/>
        <a:ext cx="1800000" cy="720000"/>
      </dsp:txXfrm>
    </dsp:sp>
    <dsp:sp modelId="{AE0D0297-03F5-4EC2-B1F0-ACA82D8F3893}">
      <dsp:nvSpPr>
        <dsp:cNvPr id="0" name=""/>
        <dsp:cNvSpPr/>
      </dsp:nvSpPr>
      <dsp:spPr>
        <a:xfrm>
          <a:off x="3241944" y="2874743"/>
          <a:ext cx="810000" cy="81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CD77CE7-A29F-4D23-A369-677D70FEFFE6}">
      <dsp:nvSpPr>
        <dsp:cNvPr id="0" name=""/>
        <dsp:cNvSpPr/>
      </dsp:nvSpPr>
      <dsp:spPr>
        <a:xfrm>
          <a:off x="2746944" y="400271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/>
            <a:t>Vaccine safety</a:t>
          </a:r>
          <a:endParaRPr lang="en-US" sz="2100" kern="1200"/>
        </a:p>
      </dsp:txBody>
      <dsp:txXfrm>
        <a:off x="2746944" y="4002712"/>
        <a:ext cx="1800000" cy="720000"/>
      </dsp:txXfrm>
    </dsp:sp>
    <dsp:sp modelId="{4AE65855-7760-476F-A629-137192BF22EE}">
      <dsp:nvSpPr>
        <dsp:cNvPr id="0" name=""/>
        <dsp:cNvSpPr/>
      </dsp:nvSpPr>
      <dsp:spPr>
        <a:xfrm>
          <a:off x="5356944" y="2874743"/>
          <a:ext cx="810000" cy="810000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46A4D87-5E54-407F-B33E-D207B482C1DC}">
      <dsp:nvSpPr>
        <dsp:cNvPr id="0" name=""/>
        <dsp:cNvSpPr/>
      </dsp:nvSpPr>
      <dsp:spPr>
        <a:xfrm>
          <a:off x="4861944" y="400271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HIV</a:t>
          </a:r>
        </a:p>
      </dsp:txBody>
      <dsp:txXfrm>
        <a:off x="4861944" y="4002712"/>
        <a:ext cx="18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A5A3E-062C-5DA6-F4E7-91083F8521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20E75C-D991-FFD6-F4CE-94FD6C8975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35EB0C-EBCD-B6D2-F438-D365C4E2A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C80B2-818D-8944-8B9F-DB1605D9C42B}" type="datetimeFigureOut">
              <a:rPr lang="en-US" smtClean="0"/>
              <a:t>4/11/24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4F39D-A6C8-11DF-D7E2-67E8F288F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9E77B0-2166-0C6E-EC2B-9FA690507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FCE83-6741-F646-9E13-2A5907A18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057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77643-8B39-4029-A18C-D28B5F248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CA181F-5711-4276-F32F-2627A791DE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5E9C77-944D-C707-D662-07C956B6D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C80B2-818D-8944-8B9F-DB1605D9C42B}" type="datetimeFigureOut">
              <a:rPr lang="en-US" smtClean="0"/>
              <a:t>4/11/24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68E17D-D3CD-AFE6-8555-D93935902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EE125A-7679-C89E-A350-7FC9DDE0E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FCE83-6741-F646-9E13-2A5907A18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643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7D1E41-0814-D776-F037-32BB8C0924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E56145-CD33-8E42-5598-361EE403D5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0E823-C475-D18C-F269-DE540E553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C80B2-818D-8944-8B9F-DB1605D9C42B}" type="datetimeFigureOut">
              <a:rPr lang="en-US" smtClean="0"/>
              <a:t>4/11/24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FA9491-961B-C582-8A67-0382B5F02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A84CBB-8870-13CE-D649-482A562FB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FCE83-6741-F646-9E13-2A5907A18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138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0B7D7-BB88-0E2D-D021-13853C51C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02C17D-2BC4-2456-892A-D555FC1FFB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F002D4-EF78-57C0-C0D3-294DAC928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C80B2-818D-8944-8B9F-DB1605D9C42B}" type="datetimeFigureOut">
              <a:rPr lang="en-US" smtClean="0"/>
              <a:t>4/11/24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A25DC8-9E11-F005-A197-01DE3CF53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84622C-224F-5D27-3EE1-0FEFD648C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FCE83-6741-F646-9E13-2A5907A18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814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FD324-CB40-8995-77B5-D45AD4642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5EF485-11AA-6112-5B3A-14715D8E09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52C61B-8262-D323-72C8-0D55DE366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C80B2-818D-8944-8B9F-DB1605D9C42B}" type="datetimeFigureOut">
              <a:rPr lang="en-US" smtClean="0"/>
              <a:t>4/11/24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C0679A-64E5-C82B-0B60-E55229F5D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33AA57-32F7-0205-ED53-115F160B7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FCE83-6741-F646-9E13-2A5907A18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046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CF1BA-7B08-C948-31C8-ACDA9C717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672C4D-1EC2-5F77-BBF7-ED1983EA32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6F2EE7-E339-C144-85A4-0288020343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C5C1EA-14FB-2784-EBD9-5AF765323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C80B2-818D-8944-8B9F-DB1605D9C42B}" type="datetimeFigureOut">
              <a:rPr lang="en-US" smtClean="0"/>
              <a:t>4/11/24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A9246E-E386-E009-4824-CD315DD75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8E2F1E-4DC0-3AA3-ABA8-999A1762C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FCE83-6741-F646-9E13-2A5907A18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711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483E8-D888-2030-A5C2-BA70664F4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27617D-C845-8A70-42D5-EAA79104A7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A6EA97-3A65-AB31-0AFF-D193DD2522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0F9216-C17E-0381-7CC5-20A66E5DFF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525179-A0F1-F385-76BA-1BF9E2AB43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CFF2B7-0039-CF13-4C62-F6E6BDD49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C80B2-818D-8944-8B9F-DB1605D9C42B}" type="datetimeFigureOut">
              <a:rPr lang="en-US" smtClean="0"/>
              <a:t>4/11/24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A8704C-D381-92D8-7BDA-E62045921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928FA9-675C-7E2B-0512-2D59F4D9D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FCE83-6741-F646-9E13-2A5907A18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800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9C631-FE69-84C6-5F4F-27651B4B4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BBAD35-57F8-680C-D117-D758433B0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C80B2-818D-8944-8B9F-DB1605D9C42B}" type="datetimeFigureOut">
              <a:rPr lang="en-US" smtClean="0"/>
              <a:t>4/11/24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7C2625-01B1-E491-EDA8-E577FE46E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E9D830-2469-2C85-05D3-7CA658182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FCE83-6741-F646-9E13-2A5907A18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9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1F7363-C6C1-4D76-68F9-B1E17E578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C80B2-818D-8944-8B9F-DB1605D9C42B}" type="datetimeFigureOut">
              <a:rPr lang="en-US" smtClean="0"/>
              <a:t>4/11/24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1318CF-7DF7-B48C-7784-E103E26E7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7C4E16-F09A-25CA-EB46-FF9E04C48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FCE83-6741-F646-9E13-2A5907A18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564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C7DC8-36F6-7AE8-A2B3-6CB11A16B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055E7A-C556-0693-2D7F-E5E1448B8A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A37845-4BAB-8E9B-E290-3151AC0805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4E403F-C78A-14C6-A601-EA8435DA9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C80B2-818D-8944-8B9F-DB1605D9C42B}" type="datetimeFigureOut">
              <a:rPr lang="en-US" smtClean="0"/>
              <a:t>4/11/24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4CBC6-7A4B-362B-3562-1EEBFAE64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28F723-7DE0-D961-6821-206157173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FCE83-6741-F646-9E13-2A5907A18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436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34F6F-74C0-F482-9A31-580035DBE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E1B1A9-251A-2EC9-C6D0-D4AE7F4A0B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7998B2-64D7-BCEE-9FA7-C57A3B21A2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6FE226-4874-ED30-E4EB-21378A658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C80B2-818D-8944-8B9F-DB1605D9C42B}" type="datetimeFigureOut">
              <a:rPr lang="en-US" smtClean="0"/>
              <a:t>4/11/24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59661A-6C9E-ACF9-2AE8-6D9C4F34B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701299-1E3F-D793-A92E-73218E915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FCE83-6741-F646-9E13-2A5907A18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800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3C1360-EEEF-FB92-4202-B6F0FD820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8A6336-4E9A-753E-6DD9-1E8E92753B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202EE6-14B6-A357-0B88-1BC7552AA8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A8C80B2-818D-8944-8B9F-DB1605D9C42B}" type="datetimeFigureOut">
              <a:rPr lang="en-US" smtClean="0"/>
              <a:t>4/11/24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08407B-5E28-58C8-31CB-FB90379280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246B1A-7C44-69C6-2409-3EA4283040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F0FCE83-6741-F646-9E13-2A5907A18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992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14D3AF4-4C94-3C2F-917A-EC0F8A9C0781}"/>
              </a:ext>
            </a:extLst>
          </p:cNvPr>
          <p:cNvSpPr txBox="1"/>
          <p:nvPr/>
        </p:nvSpPr>
        <p:spPr>
          <a:xfrm>
            <a:off x="7478111" y="1757768"/>
            <a:ext cx="332652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AI and Informatics</a:t>
            </a:r>
          </a:p>
        </p:txBody>
      </p:sp>
      <p:sp>
        <p:nvSpPr>
          <p:cNvPr id="6" name="Cross 5">
            <a:extLst>
              <a:ext uri="{FF2B5EF4-FFF2-40B4-BE49-F238E27FC236}">
                <a16:creationId xmlns:a16="http://schemas.microsoft.com/office/drawing/2014/main" id="{378E98C4-A374-6688-F72F-0C512E3640B0}"/>
              </a:ext>
            </a:extLst>
          </p:cNvPr>
          <p:cNvSpPr/>
          <p:nvPr/>
        </p:nvSpPr>
        <p:spPr>
          <a:xfrm>
            <a:off x="6442843" y="2228643"/>
            <a:ext cx="693682" cy="784830"/>
          </a:xfrm>
          <a:prstGeom prst="plus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TextBox 3">
            <a:extLst>
              <a:ext uri="{FF2B5EF4-FFF2-40B4-BE49-F238E27FC236}">
                <a16:creationId xmlns:a16="http://schemas.microsoft.com/office/drawing/2014/main" id="{35BE8865-492F-D3CC-314A-DCF8EA68CA0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82700481"/>
              </p:ext>
            </p:extLst>
          </p:nvPr>
        </p:nvGraphicFramePr>
        <p:xfrm>
          <a:off x="1006863" y="617838"/>
          <a:ext cx="7414053" cy="56223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27222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extBox 3">
            <a:extLst>
              <a:ext uri="{FF2B5EF4-FFF2-40B4-BE49-F238E27FC236}">
                <a16:creationId xmlns:a16="http://schemas.microsoft.com/office/drawing/2014/main" id="{35BE8865-492F-D3CC-314A-DCF8EA68CA0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69736550"/>
              </p:ext>
            </p:extLst>
          </p:nvPr>
        </p:nvGraphicFramePr>
        <p:xfrm>
          <a:off x="1994835" y="779257"/>
          <a:ext cx="9408889" cy="52994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267135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11372f5f-8e19-4efb-8afe-8eac20a980c4}" enabled="1" method="Privileged" siteId="{a25fff9c-3f63-4fb2-9a8a-d9bdd0321f9a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27</Words>
  <Application>Microsoft Macintosh PowerPoint</Application>
  <PresentationFormat>Widescreen</PresentationFormat>
  <Paragraphs>17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Feng, Jingna</dc:creator>
  <cp:lastModifiedBy>Feng, Jingna</cp:lastModifiedBy>
  <cp:revision>2</cp:revision>
  <dcterms:created xsi:type="dcterms:W3CDTF">2024-04-11T20:19:53Z</dcterms:created>
  <dcterms:modified xsi:type="dcterms:W3CDTF">2024-04-11T20:59:12Z</dcterms:modified>
</cp:coreProperties>
</file>