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E2E32-CECD-0049-9CB2-F014D1AD2BFE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C7370-5E55-384A-9735-762378AB4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C7370-5E55-384A-9735-762378AB4F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91850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7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0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328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128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217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8DC64C1-6B98-A64E-81AF-A4801DFD952A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981D06F-AEB2-DC41-8FE8-5FA5BADB57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986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FB28-786A-8345-065F-5D712C0D3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Web-service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EA23D-79E6-3E54-4569-755ABE4DC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Hotel Booking System</a:t>
            </a:r>
          </a:p>
          <a:p>
            <a:r>
              <a:rPr lang="en-US" sz="2000" i="1" dirty="0"/>
              <a:t>By Chang Liu, Li Qian and </a:t>
            </a:r>
            <a:r>
              <a:rPr lang="en-US" sz="2000" i="1" dirty="0" err="1"/>
              <a:t>Qianfeng</a:t>
            </a:r>
            <a:r>
              <a:rPr lang="en-US" sz="2000" i="1" dirty="0"/>
              <a:t> Sun</a:t>
            </a:r>
          </a:p>
        </p:txBody>
      </p:sp>
    </p:spTree>
    <p:extLst>
      <p:ext uri="{BB962C8B-B14F-4D97-AF65-F5344CB8AC3E}">
        <p14:creationId xmlns:p14="http://schemas.microsoft.com/office/powerpoint/2010/main" val="270253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</a:t>
            </a:r>
            <a:r>
              <a:rPr lang="en-CA" sz="3600" dirty="0"/>
              <a:t>User Authentication and Authorization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 fontScale="92500"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Implementing a robust authentication and authorization system for user access control.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0" y="5330223"/>
            <a:ext cx="94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Utilized authentication protocols OAuth for secure user authentication. Implemented role-based access control (RBAC) to manage user permissions and protect sensitive data.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32911-E3AC-8960-03A2-046EB26CD8AF}"/>
              </a:ext>
            </a:extLst>
          </p:cNvPr>
          <p:cNvSpPr txBox="1"/>
          <p:nvPr/>
        </p:nvSpPr>
        <p:spPr>
          <a:xfrm>
            <a:off x="2446638" y="2953265"/>
            <a:ext cx="300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code screenshot</a:t>
            </a:r>
          </a:p>
        </p:txBody>
      </p:sp>
    </p:spTree>
    <p:extLst>
      <p:ext uri="{BB962C8B-B14F-4D97-AF65-F5344CB8AC3E}">
        <p14:creationId xmlns:p14="http://schemas.microsoft.com/office/powerpoint/2010/main" val="240597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 dirty="0"/>
              <a:t>What we learned about a Modal Popup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9448800" cy="325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It typically displays important information, requires user input, or presents a specific       task or choice that needs to be addressed.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Focus on a specific task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Improved user experience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Space efficiency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Visual prominence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Easy customization and integration</a:t>
            </a:r>
          </a:p>
        </p:txBody>
      </p:sp>
    </p:spTree>
    <p:extLst>
      <p:ext uri="{BB962C8B-B14F-4D97-AF65-F5344CB8AC3E}">
        <p14:creationId xmlns:p14="http://schemas.microsoft.com/office/powerpoint/2010/main" val="136058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/>
              <a:t>Continued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1625"/>
            <a:ext cx="9448800" cy="4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>
                <a:solidFill>
                  <a:srgbClr val="374151"/>
                </a:solidFill>
                <a:latin typeface="Söhne"/>
              </a:rPr>
              <a:t>How to manipulate a modal popup on a web page using jQuery</a:t>
            </a:r>
            <a:endParaRPr lang="en-CA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4A0119DD-206E-D133-CC06-8EA2B117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4213225"/>
            <a:ext cx="7518400" cy="2146300"/>
          </a:xfrm>
          <a:prstGeom prst="rect">
            <a:avLst/>
          </a:prstGeom>
        </p:spPr>
      </p:pic>
      <p:pic>
        <p:nvPicPr>
          <p:cNvPr id="8" name="Picture 7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0489E2C1-5E6F-5401-B48B-92FC77E9B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244725"/>
            <a:ext cx="75184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6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/>
              <a:t>Continued</a:t>
            </a:r>
            <a:endParaRPr lang="en-US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71625"/>
            <a:ext cx="9448800" cy="48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>
                <a:solidFill>
                  <a:srgbClr val="374151"/>
                </a:solidFill>
                <a:latin typeface="Söhne"/>
              </a:rPr>
              <a:t>How to manipulate a modal popup on a web page using jQuery</a:t>
            </a:r>
            <a:endParaRPr lang="en-CA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" name="Picture 4" descr="A picture containing text, screenshot, yellow, font&#10;&#10;Description automatically generated">
            <a:extLst>
              <a:ext uri="{FF2B5EF4-FFF2-40B4-BE49-F238E27FC236}">
                <a16:creationId xmlns:a16="http://schemas.microsoft.com/office/drawing/2014/main" id="{F9824770-44B9-4D77-4B12-A0EEA911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2310502"/>
            <a:ext cx="9683717" cy="18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256109" cy="1485900"/>
          </a:xfrm>
        </p:spPr>
        <p:txBody>
          <a:bodyPr>
            <a:normAutofit/>
          </a:bodyPr>
          <a:lstStyle/>
          <a:p>
            <a:r>
              <a:rPr lang="en-CA" sz="4100" dirty="0"/>
              <a:t>Future Work– </a:t>
            </a:r>
            <a:r>
              <a:rPr lang="en-CA" sz="2800" dirty="0"/>
              <a:t>Secure Payment Processing</a:t>
            </a:r>
            <a:endParaRPr lang="en-US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9448800" cy="325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Potential Solutions: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Research and evaluate different payment gateway providers to select a secure and reliable option.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Implement secure communication protocols, such as SSL/TLS, for secure data transmission.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Employ encryption techniques to protect sensitive payment information at rest.</a:t>
            </a: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5579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CA"/>
              <a:t>Summary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0" i="0" dirty="0">
                <a:effectLst/>
                <a:latin typeface="Söhne"/>
              </a:rPr>
              <a:t>This project showcased the successful implementation of a hotel booking system using Node.js, providing a seamless user experience and addressing the challenges faced by the hotel industry in managing reservations.</a:t>
            </a:r>
            <a:endParaRPr lang="en-US" dirty="0">
              <a:latin typeface="Söhne"/>
            </a:endParaRPr>
          </a:p>
        </p:txBody>
      </p:sp>
      <p:pic>
        <p:nvPicPr>
          <p:cNvPr id="13" name="Graphic 12" descr="Building">
            <a:extLst>
              <a:ext uri="{FF2B5EF4-FFF2-40B4-BE49-F238E27FC236}">
                <a16:creationId xmlns:a16="http://schemas.microsoft.com/office/drawing/2014/main" id="{8A8F5FC2-D9A8-312D-7579-2E59DF51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26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6" name="Picture 5" descr="Close-up of hopscotch on a sidewalk">
            <a:extLst>
              <a:ext uri="{FF2B5EF4-FFF2-40B4-BE49-F238E27FC236}">
                <a16:creationId xmlns:a16="http://schemas.microsoft.com/office/drawing/2014/main" id="{53E4BB74-694F-59B3-50E8-F61B58D1D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8" b="8626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10B1DD0-264A-47E3-A16A-C87AFA51E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9C1BB7B-F21E-41A2-B30C-D8507B96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F6D7DDE-F8A1-4105-9729-F9EB5F81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630" y="2777245"/>
            <a:ext cx="8361229" cy="2098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cap="all" dirty="0">
                <a:solidFill>
                  <a:schemeClr val="bg2"/>
                </a:solidFill>
              </a:rPr>
              <a:t>The End </a:t>
            </a:r>
            <a:br>
              <a:rPr lang="en-US" sz="7200" cap="all" dirty="0">
                <a:solidFill>
                  <a:schemeClr val="bg2"/>
                </a:solidFill>
              </a:rPr>
            </a:br>
            <a:r>
              <a:rPr lang="en-US" sz="7200" cap="all" dirty="0">
                <a:solidFill>
                  <a:schemeClr val="bg2"/>
                </a:solidFill>
              </a:rPr>
              <a:t>Thanks </a:t>
            </a:r>
            <a:br>
              <a:rPr lang="en-US" sz="7200" cap="all" dirty="0">
                <a:solidFill>
                  <a:schemeClr val="bg2"/>
                </a:solidFill>
              </a:rPr>
            </a:br>
            <a:endParaRPr lang="en-US" sz="7200" cap="all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7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ABD7-C8B9-B8F2-469C-6917A69A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56E50-6486-10B7-13F4-E22E4CA7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The hotel industry faces challenges in managing reservations, availability, and ensuring a seamless booking experience for customers.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Primary purpose of the system: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      - streamline the process of reserving rooms</a:t>
            </a:r>
          </a:p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       - enhancing efficiency</a:t>
            </a:r>
          </a:p>
          <a:p>
            <a:pPr marL="0" indent="0">
              <a:buNone/>
            </a:pP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       - customer satisfaction</a:t>
            </a:r>
          </a:p>
          <a:p>
            <a:pPr marL="0" indent="0">
              <a:buNone/>
            </a:pPr>
            <a:endParaRPr lang="en-CA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CA" dirty="0">
                <a:solidFill>
                  <a:srgbClr val="374151"/>
                </a:solidFill>
                <a:latin typeface="Söhne"/>
              </a:rPr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3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User Registration/Login and Authentication</a:t>
            </a:r>
          </a:p>
          <a:p>
            <a:r>
              <a:rPr lang="en-CA" dirty="0">
                <a:solidFill>
                  <a:srgbClr val="374151"/>
                </a:solidFill>
                <a:latin typeface="Söhne"/>
              </a:rPr>
              <a:t>User-friendly interface</a:t>
            </a:r>
            <a:endParaRPr lang="en-US" dirty="0"/>
          </a:p>
        </p:txBody>
      </p:sp>
      <p:pic>
        <p:nvPicPr>
          <p:cNvPr id="5" name="Content Placeholder 4" descr="A screenshot of a login page&#10;&#10;Description automatically generated with medium confidence">
            <a:extLst>
              <a:ext uri="{FF2B5EF4-FFF2-40B4-BE49-F238E27FC236}">
                <a16:creationId xmlns:a16="http://schemas.microsoft.com/office/drawing/2014/main" id="{5C44B127-0C68-9420-A00A-4B46F6E09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912" y="645106"/>
            <a:ext cx="5314174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3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dirty="0"/>
              <a:t>Booking Management</a:t>
            </a:r>
          </a:p>
          <a:p>
            <a:endParaRPr lang="en-US" dirty="0"/>
          </a:p>
        </p:txBody>
      </p:sp>
      <p:pic>
        <p:nvPicPr>
          <p:cNvPr id="4" name="Picture 3" descr="A screenshot of a hotel&#10;&#10;Description automatically generated with low confidence">
            <a:extLst>
              <a:ext uri="{FF2B5EF4-FFF2-40B4-BE49-F238E27FC236}">
                <a16:creationId xmlns:a16="http://schemas.microsoft.com/office/drawing/2014/main" id="{4BC20C98-F334-6254-1A78-728D9FD2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574543"/>
            <a:ext cx="6517065" cy="33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Real-time Availability</a:t>
            </a:r>
            <a:endParaRPr lang="en-US" dirty="0"/>
          </a:p>
        </p:txBody>
      </p:sp>
      <p:pic>
        <p:nvPicPr>
          <p:cNvPr id="5" name="Picture 4" descr="Screens screenshot of a hotel room&#10;&#10;Description automatically generated with medium confidence">
            <a:extLst>
              <a:ext uri="{FF2B5EF4-FFF2-40B4-BE49-F238E27FC236}">
                <a16:creationId xmlns:a16="http://schemas.microsoft.com/office/drawing/2014/main" id="{0C3526D8-A3DD-7C90-FA2F-22A28616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960" y="645106"/>
            <a:ext cx="3306079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Solution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effectLst/>
                <a:latin typeface="Söhne"/>
              </a:rPr>
              <a:t>Easy Search</a:t>
            </a:r>
          </a:p>
          <a:p>
            <a:r>
              <a:rPr lang="en-CA" dirty="0">
                <a:latin typeface="Söhne"/>
              </a:rPr>
              <a:t>Booking Process</a:t>
            </a:r>
            <a:endParaRPr lang="en-US" dirty="0"/>
          </a:p>
        </p:txBody>
      </p:sp>
      <p:pic>
        <p:nvPicPr>
          <p:cNvPr id="4" name="Picture 3" descr="A picture containing text, screenshot, number, menu&#10;&#10;Description automatically generated">
            <a:extLst>
              <a:ext uri="{FF2B5EF4-FFF2-40B4-BE49-F238E27FC236}">
                <a16:creationId xmlns:a16="http://schemas.microsoft.com/office/drawing/2014/main" id="{741455C8-9D9D-90AA-E292-7EAC2446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645861"/>
            <a:ext cx="6517065" cy="524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9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sz="4100"/>
              <a:t>Challenges and Solutions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CA" b="0" i="0" dirty="0">
                <a:effectLst/>
                <a:latin typeface="Söhne"/>
              </a:rPr>
              <a:t>Bookings Table</a:t>
            </a:r>
          </a:p>
          <a:p>
            <a:r>
              <a:rPr lang="en-CA" dirty="0">
                <a:latin typeface="Söhne"/>
              </a:rPr>
              <a:t>Users Table</a:t>
            </a:r>
            <a:endParaRPr lang="en-CA" b="0" i="0" dirty="0">
              <a:effectLst/>
              <a:latin typeface="Söhne"/>
            </a:endParaRPr>
          </a:p>
          <a:p>
            <a:r>
              <a:rPr lang="en-CA" dirty="0" err="1">
                <a:latin typeface="Söhne"/>
              </a:rPr>
              <a:t>HotelRooms</a:t>
            </a:r>
            <a:r>
              <a:rPr lang="en-CA" dirty="0">
                <a:latin typeface="Söhne"/>
              </a:rPr>
              <a:t> Table</a:t>
            </a:r>
          </a:p>
          <a:p>
            <a:r>
              <a:rPr lang="en-CA" dirty="0">
                <a:latin typeface="Söhne"/>
              </a:rPr>
              <a:t>Efficient storage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E3DE31A-BE35-CE43-D84A-625E5902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191666"/>
            <a:ext cx="6517065" cy="415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1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872538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Secure Payment 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/>
          </a:bodyPr>
          <a:lstStyle/>
          <a:p>
            <a:r>
              <a:rPr lang="en-US" sz="2000" dirty="0"/>
              <a:t>Ensure secure and reliable payment processing for user transactions.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0" y="5330223"/>
            <a:ext cx="94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Integrate secure payment gateway Stripe to handle payment transactions. Utilized encryption techniques and followed best practices for handling sensitive user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32911-E3AC-8960-03A2-046EB26CD8AF}"/>
              </a:ext>
            </a:extLst>
          </p:cNvPr>
          <p:cNvSpPr txBox="1"/>
          <p:nvPr/>
        </p:nvSpPr>
        <p:spPr>
          <a:xfrm>
            <a:off x="2446638" y="2953265"/>
            <a:ext cx="300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code screenshot</a:t>
            </a:r>
          </a:p>
        </p:txBody>
      </p:sp>
    </p:spTree>
    <p:extLst>
      <p:ext uri="{BB962C8B-B14F-4D97-AF65-F5344CB8AC3E}">
        <p14:creationId xmlns:p14="http://schemas.microsoft.com/office/powerpoint/2010/main" val="166562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71F5-9A53-0E2C-E3CF-1BCA4045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156357" cy="1485900"/>
          </a:xfrm>
        </p:spPr>
        <p:txBody>
          <a:bodyPr>
            <a:normAutofit/>
          </a:bodyPr>
          <a:lstStyle/>
          <a:p>
            <a:r>
              <a:rPr lang="en-US" sz="4100" dirty="0"/>
              <a:t>Challenge: Real-Time Availability Updates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7ED5BE-6037-6586-77AB-2BDF9D14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448800" cy="511261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Displaying real-time availability of hotel rooms to users during the booking process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8DE7F-D0A0-1857-E4D2-1A49C2DAEFBA}"/>
              </a:ext>
            </a:extLst>
          </p:cNvPr>
          <p:cNvSpPr txBox="1"/>
          <p:nvPr/>
        </p:nvSpPr>
        <p:spPr>
          <a:xfrm>
            <a:off x="1371600" y="5330223"/>
            <a:ext cx="9448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I</a:t>
            </a:r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mplemented a real-time database synchronization mechanism to fetch and update room availability status. Ensured accurate and up-to-date availability information for users.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32911-E3AC-8960-03A2-046EB26CD8AF}"/>
              </a:ext>
            </a:extLst>
          </p:cNvPr>
          <p:cNvSpPr txBox="1"/>
          <p:nvPr/>
        </p:nvSpPr>
        <p:spPr>
          <a:xfrm>
            <a:off x="2446638" y="2953265"/>
            <a:ext cx="300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code screenshot</a:t>
            </a:r>
          </a:p>
        </p:txBody>
      </p:sp>
    </p:spTree>
    <p:extLst>
      <p:ext uri="{BB962C8B-B14F-4D97-AF65-F5344CB8AC3E}">
        <p14:creationId xmlns:p14="http://schemas.microsoft.com/office/powerpoint/2010/main" val="425269597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{C0CEF7D3-DCB6-3F44-B1DF-D14CF4814711}tf10001121_mac</Template>
  <TotalTime>216</TotalTime>
  <Words>393</Words>
  <Application>Microsoft Macintosh PowerPoint</Application>
  <PresentationFormat>Widescreen</PresentationFormat>
  <Paragraphs>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Söhne</vt:lpstr>
      <vt:lpstr>Calibri</vt:lpstr>
      <vt:lpstr>Franklin Gothic Book</vt:lpstr>
      <vt:lpstr>Crop</vt:lpstr>
      <vt:lpstr>Web-service</vt:lpstr>
      <vt:lpstr>Background</vt:lpstr>
      <vt:lpstr>Solution Overview</vt:lpstr>
      <vt:lpstr>Solution Overview</vt:lpstr>
      <vt:lpstr>Solution Overview</vt:lpstr>
      <vt:lpstr>Solution Overview</vt:lpstr>
      <vt:lpstr>Challenges and Solutions</vt:lpstr>
      <vt:lpstr>Challenge: Secure Payment Processing</vt:lpstr>
      <vt:lpstr>Challenge: Real-Time Availability Updates</vt:lpstr>
      <vt:lpstr>Challenge: User Authentication and Authorization</vt:lpstr>
      <vt:lpstr>What we learned about a Modal Popup</vt:lpstr>
      <vt:lpstr>Continued</vt:lpstr>
      <vt:lpstr>Continued</vt:lpstr>
      <vt:lpstr>Future Work– Secure Payment Processing</vt:lpstr>
      <vt:lpstr>Summary</vt:lpstr>
      <vt:lpstr>The End  Thanks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Web-service</dc:title>
  <dc:creator>Sun, Qianfeng</dc:creator>
  <cp:lastModifiedBy>Sun, Qianfeng</cp:lastModifiedBy>
  <cp:revision>1</cp:revision>
  <dcterms:created xsi:type="dcterms:W3CDTF">2023-06-12T18:06:20Z</dcterms:created>
  <dcterms:modified xsi:type="dcterms:W3CDTF">2023-06-12T21:43:17Z</dcterms:modified>
</cp:coreProperties>
</file>