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1" d="100"/>
          <a:sy n="101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1" y="5849034"/>
            <a:ext cx="944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Utilized authentication protocols OAuth for secure user authentication. </a:t>
            </a:r>
            <a:endParaRPr lang="en-US" dirty="0"/>
          </a:p>
        </p:txBody>
      </p:sp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3F215EA2-9F21-56F7-3920-7E20EAF3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940011"/>
            <a:ext cx="5189838" cy="37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about a Modal Popup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It typically displays important information, requires user input, or presents a specific       task or choice that needs to be addressed.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Space efficiency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Easy customization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picture containing text, screenshot, yellow, font&#10;&#10;Description automatically generated">
            <a:extLst>
              <a:ext uri="{FF2B5EF4-FFF2-40B4-BE49-F238E27FC236}">
                <a16:creationId xmlns:a16="http://schemas.microsoft.com/office/drawing/2014/main" id="{F9824770-44B9-4D77-4B12-A0EEA91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10502"/>
            <a:ext cx="9683717" cy="1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3322-83D4-4274-988B-593830CF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556983"/>
            <a:ext cx="5776336" cy="1835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3606C-D85C-4973-9E31-4555FA42C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4556983"/>
            <a:ext cx="4670215" cy="18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bg2"/>
                </a:solidFill>
              </a:rPr>
              <a:t>T</a:t>
            </a:r>
            <a:r>
              <a:rPr lang="en-US" altLang="zh-CN" sz="7200" dirty="0">
                <a:solidFill>
                  <a:schemeClr val="bg2"/>
                </a:solidFill>
              </a:rPr>
              <a:t>he</a:t>
            </a:r>
            <a:r>
              <a:rPr lang="en-US" sz="7200" dirty="0">
                <a:solidFill>
                  <a:schemeClr val="bg2"/>
                </a:solidFill>
              </a:rPr>
              <a:t> End </a:t>
            </a:r>
            <a:br>
              <a:rPr lang="en-US" sz="7200" dirty="0">
                <a:solidFill>
                  <a:schemeClr val="bg2"/>
                </a:solidFill>
              </a:rPr>
            </a:br>
            <a:r>
              <a:rPr lang="en-US" sz="7200" dirty="0">
                <a:solidFill>
                  <a:schemeClr val="bg2"/>
                </a:solidFill>
              </a:rPr>
              <a:t>Thank you for your time </a:t>
            </a:r>
            <a:br>
              <a:rPr lang="en-US" sz="7200" dirty="0">
                <a:solidFill>
                  <a:schemeClr val="bg2"/>
                </a:solidFill>
              </a:rPr>
            </a:b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7986"/>
            <a:ext cx="9601200" cy="3849414"/>
          </a:xfrm>
        </p:spPr>
        <p:txBody>
          <a:bodyPr>
            <a:normAutofit fontScale="85000" lnSpcReduction="200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paymen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 securely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refund function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76A99-D49E-454B-B943-33196E42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97" y="2934961"/>
            <a:ext cx="9064522" cy="28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16CB1-995E-495B-8C87-E0F4B036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523" y="2054124"/>
            <a:ext cx="8496884" cy="40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23" y="548434"/>
            <a:ext cx="6517065" cy="4154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23C03-F3B6-4869-BF0E-63FAFCCB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83" y="4915047"/>
            <a:ext cx="4162062" cy="15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PayPal to handle payment transactions. Utilized encryption techniques and followed best practices for handling sensitive user data.</a:t>
            </a:r>
          </a:p>
        </p:txBody>
      </p:sp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6B52DBD-C277-493E-D144-54634E1B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9281"/>
            <a:ext cx="9028197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1804087" y="2682961"/>
            <a:ext cx="7376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 </a:t>
            </a:r>
            <a:r>
              <a:rPr lang="en-CA" dirty="0" err="1"/>
              <a:t>queryava</a:t>
            </a:r>
            <a:r>
              <a:rPr lang="en-CA" dirty="0"/>
              <a:t> = </a:t>
            </a:r>
            <a:r>
              <a:rPr lang="en-CA" dirty="0" err="1"/>
              <a:t>db.format</a:t>
            </a:r>
            <a:r>
              <a:rPr lang="en-CA" dirty="0"/>
              <a:t>(`select * from </a:t>
            </a:r>
            <a:r>
              <a:rPr lang="en-CA" dirty="0" err="1"/>
              <a:t>hotelrooms</a:t>
            </a:r>
            <a:r>
              <a:rPr lang="en-CA" dirty="0"/>
              <a:t> where </a:t>
            </a:r>
            <a:r>
              <a:rPr lang="en-CA" dirty="0" err="1"/>
              <a:t>RoomId</a:t>
            </a:r>
            <a:r>
              <a:rPr lang="en-CA" dirty="0"/>
              <a:t> not in(select </a:t>
            </a:r>
            <a:r>
              <a:rPr lang="en-CA" dirty="0" err="1"/>
              <a:t>RoomId</a:t>
            </a:r>
            <a:r>
              <a:rPr lang="en-CA" dirty="0"/>
              <a:t> from bookings where (('${chi}'&lt;</a:t>
            </a:r>
            <a:r>
              <a:rPr lang="en-CA" dirty="0" err="1"/>
              <a:t>CheckOutDate</a:t>
            </a:r>
            <a:r>
              <a:rPr lang="en-CA" dirty="0"/>
              <a:t> AND '${chi}'&gt;</a:t>
            </a:r>
            <a:r>
              <a:rPr lang="en-CA" dirty="0" err="1"/>
              <a:t>CheckInDate</a:t>
            </a:r>
            <a:r>
              <a:rPr lang="en-CA" dirty="0"/>
              <a:t>) ||('${</a:t>
            </a:r>
            <a:r>
              <a:rPr lang="en-CA" dirty="0" err="1"/>
              <a:t>cho</a:t>
            </a:r>
            <a:r>
              <a:rPr lang="en-CA" dirty="0"/>
              <a:t>}'&lt;</a:t>
            </a:r>
            <a:r>
              <a:rPr lang="en-CA" dirty="0" err="1"/>
              <a:t>CheckOutDate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CheckInDate</a:t>
            </a:r>
            <a:r>
              <a:rPr lang="en-CA" dirty="0"/>
              <a:t>) || ('${chi}'&lt;</a:t>
            </a:r>
            <a:r>
              <a:rPr lang="en-CA" dirty="0" err="1"/>
              <a:t>CheckInDate</a:t>
            </a:r>
            <a:r>
              <a:rPr lang="en-CA" dirty="0"/>
              <a:t> AND '${</a:t>
            </a:r>
            <a:r>
              <a:rPr lang="en-CA" dirty="0" err="1"/>
              <a:t>cho</a:t>
            </a:r>
            <a:r>
              <a:rPr lang="en-CA" dirty="0"/>
              <a:t>}'&gt;</a:t>
            </a:r>
            <a:r>
              <a:rPr lang="en-CA" dirty="0" err="1"/>
              <a:t>CheckOutDate</a:t>
            </a:r>
            <a:r>
              <a:rPr lang="en-CA" dirty="0"/>
              <a:t>)))`);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867</TotalTime>
  <Words>432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华文楷体</vt:lpstr>
      <vt:lpstr>Calibri</vt:lpstr>
      <vt:lpstr>Franklin Gothic Book</vt:lpstr>
      <vt:lpstr>Crop</vt:lpstr>
      <vt:lpstr>Web-services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about a Modal Popup</vt:lpstr>
      <vt:lpstr>Continued</vt:lpstr>
      <vt:lpstr>Continued</vt:lpstr>
      <vt:lpstr>Future Work– Secure Payment Processing</vt:lpstr>
      <vt:lpstr>Summary</vt:lpstr>
      <vt:lpstr>The End  Thank you for your time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Johnny</cp:lastModifiedBy>
  <cp:revision>10</cp:revision>
  <dcterms:created xsi:type="dcterms:W3CDTF">2023-06-12T18:06:20Z</dcterms:created>
  <dcterms:modified xsi:type="dcterms:W3CDTF">2023-06-13T12:58:40Z</dcterms:modified>
</cp:coreProperties>
</file>