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7FB6-2AC8-452F-9367-72A52DC062D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66F3-234D-436B-8364-6897AC4C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Insurance Contributory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Trends and Benchmarking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is to benchmark the </a:t>
            </a:r>
            <a:r>
              <a:rPr lang="en-US" dirty="0" smtClean="0"/>
              <a:t>insurance market</a:t>
            </a:r>
          </a:p>
          <a:p>
            <a:r>
              <a:rPr lang="en-US" dirty="0" smtClean="0"/>
              <a:t>LN </a:t>
            </a:r>
            <a:r>
              <a:rPr lang="en-US" dirty="0"/>
              <a:t>CLUE. </a:t>
            </a:r>
            <a:r>
              <a:rPr lang="en-US" dirty="0" smtClean="0"/>
              <a:t>Includes Clue </a:t>
            </a:r>
            <a:r>
              <a:rPr lang="en-US" dirty="0"/>
              <a:t>commercial, CLUE, and Claims </a:t>
            </a:r>
            <a:r>
              <a:rPr lang="en-US" dirty="0" smtClean="0"/>
              <a:t>Discovery</a:t>
            </a:r>
            <a:endParaRPr lang="en-US" dirty="0"/>
          </a:p>
          <a:p>
            <a:r>
              <a:rPr lang="en-US" dirty="0"/>
              <a:t>We are looking to measure severity, frequency, and average cost of </a:t>
            </a:r>
            <a:r>
              <a:rPr lang="en-US" dirty="0" smtClean="0"/>
              <a:t>accuracy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closed claims we will need counts, amounts, lag time, days to pay</a:t>
            </a:r>
            <a:r>
              <a:rPr lang="en-US" dirty="0" smtClean="0"/>
              <a:t>.</a:t>
            </a:r>
          </a:p>
          <a:p>
            <a:r>
              <a:rPr lang="en-US" dirty="0"/>
              <a:t>These alerts will be at the carrier / state / coverage level and </a:t>
            </a:r>
            <a:r>
              <a:rPr lang="en-US" dirty="0" smtClean="0"/>
              <a:t>monthly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/>
              <a:t>careful with data because of COVID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35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fact_tnb_claim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9" y="-83128"/>
            <a:ext cx="7356558" cy="7126847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042746" y="860585"/>
            <a:ext cx="3826" cy="570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13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fact_tnb_claim_cycle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5" y="-299847"/>
            <a:ext cx="6687127" cy="7417962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785164" y="6616406"/>
            <a:ext cx="1568636" cy="22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135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fact_tnb_claim_window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77" y="0"/>
            <a:ext cx="7460032" cy="7173328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879350" y="6569760"/>
            <a:ext cx="948833" cy="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7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79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fact_tnb_policy_exposure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29" y="0"/>
            <a:ext cx="7273631" cy="6991927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0906165" y="6369536"/>
            <a:ext cx="895270" cy="19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0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Insurance Contributory</vt:lpstr>
      <vt:lpstr>Project Requirements</vt:lpstr>
      <vt:lpstr>fact_tnb_claim</vt:lpstr>
      <vt:lpstr>fact_tnb_claim_cycle</vt:lpstr>
      <vt:lpstr>fact_tnb_claim_window</vt:lpstr>
      <vt:lpstr>fact_tnb_policy_exposure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Qiuying (RIS-ATL)</dc:creator>
  <cp:lastModifiedBy>Li, Qiuying (RIS-ATL)</cp:lastModifiedBy>
  <cp:revision>5</cp:revision>
  <dcterms:created xsi:type="dcterms:W3CDTF">2021-01-07T14:40:01Z</dcterms:created>
  <dcterms:modified xsi:type="dcterms:W3CDTF">2021-01-07T15:32:57Z</dcterms:modified>
</cp:coreProperties>
</file>