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1"/>
  </p:notesMasterIdLst>
  <p:handoutMasterIdLst>
    <p:handoutMasterId r:id="rId12"/>
  </p:handoutMasterIdLst>
  <p:sldIdLst>
    <p:sldId id="398" r:id="rId3"/>
    <p:sldId id="409" r:id="rId4"/>
    <p:sldId id="434" r:id="rId5"/>
    <p:sldId id="435" r:id="rId6"/>
    <p:sldId id="436" r:id="rId7"/>
    <p:sldId id="439" r:id="rId8"/>
    <p:sldId id="437" r:id="rId9"/>
    <p:sldId id="438" r:id="rId10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9B7"/>
    <a:srgbClr val="F47710"/>
    <a:srgbClr val="404040"/>
    <a:srgbClr val="FF8C2F"/>
    <a:srgbClr val="F8A45E"/>
    <a:srgbClr val="D8DDE3"/>
    <a:srgbClr val="FFD393"/>
    <a:srgbClr val="7F7F7F"/>
    <a:srgbClr val="646464"/>
    <a:srgbClr val="FF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36" d="100"/>
          <a:sy n="136" d="100"/>
        </p:scale>
        <p:origin x="1482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7211333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 관리 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>
            <a:alpha val="7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40018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01388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㈜수진정보기술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김기정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김종철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안병삼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대표이사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똑똑이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2023-10-07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0.1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E984A6-4A9F-4F69-9378-698039E7F5A9}"/>
              </a:ext>
            </a:extLst>
          </p:cNvPr>
          <p:cNvSpPr/>
          <p:nvPr/>
        </p:nvSpPr>
        <p:spPr>
          <a:xfrm>
            <a:off x="632769" y="659267"/>
            <a:ext cx="16482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i="1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똑똑한공기구관리시스템</a:t>
            </a:r>
            <a:endParaRPr lang="ko-KR" altLang="en-US" sz="1100" i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그림 4">
            <a:extLst>
              <a:ext uri="{FF2B5EF4-FFF2-40B4-BE49-F238E27FC236}">
                <a16:creationId xmlns:a16="http://schemas.microsoft.com/office/drawing/2014/main" id="{D7BD26C2-191D-49F9-8804-BD21BC3E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7580"/>
            <a:ext cx="1872208" cy="185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49309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2023-10-07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김기정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V0.1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2023-10-08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4, 5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개별공기구 구분 없애고</a:t>
                      </a:r>
                      <a:r>
                        <a:rPr lang="en-US" altLang="ko-KR" sz="700" dirty="0"/>
                        <a:t>, Tag </a:t>
                      </a:r>
                      <a:r>
                        <a:rPr lang="ko-KR" altLang="en-US" sz="700" dirty="0"/>
                        <a:t>기준 반출공기구와 매칭하여 반출전표를 바로 찾을 수 있도록 수정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김기정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2023-10-09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4, 6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Location </a:t>
                      </a:r>
                      <a:r>
                        <a:rPr lang="ko-KR" altLang="en-US" sz="700" dirty="0"/>
                        <a:t>삭제하고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en-US" altLang="ko-KR" sz="800" b="0" dirty="0" err="1"/>
                        <a:t>ToolboxToolLabel</a:t>
                      </a:r>
                      <a:r>
                        <a:rPr lang="ko-KR" altLang="en-US" sz="800" b="0" dirty="0"/>
                        <a:t>로 위치정보 통합</a:t>
                      </a:r>
                      <a:endParaRPr lang="en-US" altLang="ko-KR" sz="700" b="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2023-10-12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/>
                        <a:t>List&lt;</a:t>
                      </a:r>
                      <a:r>
                        <a:rPr lang="en-US" altLang="ko-KR" sz="700" b="0" dirty="0" err="1"/>
                        <a:t>Tage</a:t>
                      </a:r>
                      <a:r>
                        <a:rPr lang="en-US" altLang="ko-KR" sz="700" b="0" dirty="0"/>
                        <a:t>&gt;</a:t>
                      </a:r>
                      <a:r>
                        <a:rPr lang="ko-KR" altLang="en-US" sz="700" b="0" dirty="0"/>
                        <a:t>를 </a:t>
                      </a:r>
                      <a:r>
                        <a:rPr lang="en-US" altLang="ko-KR" sz="700" b="0" dirty="0"/>
                        <a:t>String</a:t>
                      </a:r>
                      <a:r>
                        <a:rPr lang="ko-KR" altLang="en-US" sz="700" b="0" dirty="0"/>
                        <a:t>으로 변경</a:t>
                      </a:r>
                      <a:r>
                        <a:rPr lang="en-US" altLang="ko-KR" sz="700" b="0" dirty="0"/>
                        <a:t>, </a:t>
                      </a:r>
                      <a:r>
                        <a:rPr lang="ko-KR" altLang="en-US" sz="700" b="0" dirty="0" err="1"/>
                        <a:t>오탈자</a:t>
                      </a:r>
                      <a:r>
                        <a:rPr lang="ko-KR" altLang="en-US" sz="700" b="0" dirty="0"/>
                        <a:t> 수정</a:t>
                      </a:r>
                      <a:r>
                        <a:rPr lang="en-US" altLang="ko-KR" sz="700" b="0" dirty="0"/>
                        <a:t>, </a:t>
                      </a:r>
                      <a:r>
                        <a:rPr lang="ko-KR" altLang="en-US" sz="700" b="0" dirty="0"/>
                        <a:t>공기구상태 삭제해서 </a:t>
                      </a:r>
                      <a:r>
                        <a:rPr lang="en-US" altLang="ko-KR" sz="700" b="0" dirty="0" err="1"/>
                        <a:t>ReturnTool</a:t>
                      </a:r>
                      <a:r>
                        <a:rPr lang="ko-KR" altLang="en-US" sz="700" b="0"/>
                        <a:t>에 합병</a:t>
                      </a:r>
                      <a:endParaRPr lang="en-US" altLang="ko-KR" sz="700" b="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2023-10-13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/>
                        <a:t>정비실현황을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재고현환으로</a:t>
                      </a:r>
                      <a:r>
                        <a:rPr lang="ko-KR" altLang="en-US" sz="700" dirty="0"/>
                        <a:t> 변경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2023-10-20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반출신청전표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공기구꾸러미 추가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문서의 버전정보를 통한 내용변경 확인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개발 스토리보드 문서는 </a:t>
            </a:r>
            <a:r>
              <a:rPr lang="ko-KR" altLang="en-US" sz="700" b="1" u="sng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 당시 협의하고 정해진 내용대로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이해당사자의 확인을 받아 </a:t>
            </a:r>
            <a:r>
              <a:rPr lang="ko-KR" altLang="en-US" sz="700" b="1" u="sng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내용 및 범위를 수정할 수 없습니다</a:t>
            </a:r>
            <a:r>
              <a:rPr lang="en-US" altLang="ko-KR" sz="700" b="1" u="sng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기초자료로 수정된 정보의 최종 버전이 마지막 버전 정보입니다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문서는 계약을 기반으로 정한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버전이므로 계약버전임을 명시하고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버전으로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E7E5D2-F9A1-41C2-9DA4-53C68E16F1AA}"/>
              </a:ext>
            </a:extLst>
          </p:cNvPr>
          <p:cNvGrpSpPr/>
          <p:nvPr/>
        </p:nvGrpSpPr>
        <p:grpSpPr>
          <a:xfrm>
            <a:off x="410918" y="2857500"/>
            <a:ext cx="2088233" cy="2160240"/>
            <a:chOff x="5025641" y="366956"/>
            <a:chExt cx="2088233" cy="21602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DA6D274-4127-420B-81FD-743D22E6520B}"/>
                </a:ext>
              </a:extLst>
            </p:cNvPr>
            <p:cNvSpPr/>
            <p:nvPr/>
          </p:nvSpPr>
          <p:spPr>
            <a:xfrm>
              <a:off x="5025642" y="366956"/>
              <a:ext cx="2088232" cy="2160240"/>
            </a:xfrm>
            <a:prstGeom prst="rect">
              <a:avLst/>
            </a:prstGeom>
            <a:noFill/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D5A78A-D586-4A5C-AEC0-3F874B65D5CF}"/>
                </a:ext>
              </a:extLst>
            </p:cNvPr>
            <p:cNvSpPr txBox="1"/>
            <p:nvPr/>
          </p:nvSpPr>
          <p:spPr>
            <a:xfrm>
              <a:off x="5025641" y="366956"/>
              <a:ext cx="2088233" cy="24622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Membership : </a:t>
              </a:r>
              <a:r>
                <a:rPr lang="ko-KR" altLang="en-US" sz="1000" b="1" dirty="0"/>
                <a:t>사원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98F5C6-5015-4FE2-96A2-120D2347F5FF}"/>
              </a:ext>
            </a:extLst>
          </p:cNvPr>
          <p:cNvSpPr txBox="1"/>
          <p:nvPr/>
        </p:nvSpPr>
        <p:spPr>
          <a:xfrm>
            <a:off x="498309" y="3111111"/>
            <a:ext cx="2032929" cy="1678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String code : </a:t>
            </a:r>
            <a:r>
              <a:rPr lang="ko-KR" altLang="en-US" sz="1000" b="1" dirty="0">
                <a:solidFill>
                  <a:srgbClr val="2E09B7"/>
                </a:solidFill>
              </a:rPr>
              <a:t>사번</a:t>
            </a:r>
            <a:endParaRPr lang="en-US" altLang="ko-KR" sz="1000" b="1" dirty="0">
              <a:solidFill>
                <a:srgbClr val="2E09B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password : </a:t>
            </a:r>
            <a:r>
              <a:rPr lang="ko-KR" altLang="en-US" sz="1000" dirty="0"/>
              <a:t>비밀번호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name : </a:t>
            </a:r>
            <a:r>
              <a:rPr lang="ko-KR" altLang="en-US" sz="1000" dirty="0"/>
              <a:t>성명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Part </a:t>
            </a:r>
            <a:r>
              <a:rPr lang="en-US" altLang="ko-KR" sz="1000" dirty="0" err="1"/>
              <a:t>part</a:t>
            </a:r>
            <a:r>
              <a:rPr lang="en-US" altLang="ko-KR" sz="1000" dirty="0"/>
              <a:t> : </a:t>
            </a:r>
            <a:r>
              <a:rPr lang="ko-KR" altLang="en-US" sz="1000" dirty="0"/>
              <a:t>부서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Role </a:t>
            </a:r>
            <a:r>
              <a:rPr lang="en-US" altLang="ko-KR" sz="1000" dirty="0" err="1"/>
              <a:t>role</a:t>
            </a:r>
            <a:r>
              <a:rPr lang="en-US" altLang="ko-KR" sz="1000" dirty="0"/>
              <a:t> : </a:t>
            </a:r>
            <a:r>
              <a:rPr lang="ko-KR" altLang="en-US" sz="900" dirty="0"/>
              <a:t>관리자</a:t>
            </a:r>
            <a:r>
              <a:rPr lang="en-US" altLang="ko-KR" sz="900" dirty="0"/>
              <a:t>,</a:t>
            </a:r>
            <a:r>
              <a:rPr lang="ko-KR" altLang="en-US" sz="900" dirty="0"/>
              <a:t>사원</a:t>
            </a:r>
            <a:r>
              <a:rPr lang="en-US" altLang="ko-KR" sz="900" dirty="0"/>
              <a:t>,</a:t>
            </a:r>
            <a:r>
              <a:rPr lang="ko-KR" altLang="en-US" sz="900" dirty="0"/>
              <a:t>슈퍼관리자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Enum</a:t>
            </a:r>
            <a:r>
              <a:rPr lang="en-US" altLang="ko-KR" sz="1000" dirty="0"/>
              <a:t> status : </a:t>
            </a:r>
            <a:r>
              <a:rPr lang="ko-KR" altLang="en-US" sz="1000" dirty="0"/>
              <a:t>재직상태</a:t>
            </a:r>
            <a:endParaRPr lang="en-US" altLang="ko-KR" sz="1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95D9FB-6A55-4867-AAC1-3484C6E7EA66}"/>
              </a:ext>
            </a:extLst>
          </p:cNvPr>
          <p:cNvGrpSpPr/>
          <p:nvPr/>
        </p:nvGrpSpPr>
        <p:grpSpPr>
          <a:xfrm>
            <a:off x="410918" y="416064"/>
            <a:ext cx="2088233" cy="2160240"/>
            <a:chOff x="410918" y="416064"/>
            <a:chExt cx="2088233" cy="21602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A45DDD-72BE-4606-971E-2AA19BEC3DDE}"/>
                </a:ext>
              </a:extLst>
            </p:cNvPr>
            <p:cNvSpPr/>
            <p:nvPr/>
          </p:nvSpPr>
          <p:spPr>
            <a:xfrm>
              <a:off x="410919" y="416064"/>
              <a:ext cx="2088232" cy="2160240"/>
            </a:xfrm>
            <a:prstGeom prst="rect">
              <a:avLst/>
            </a:prstGeom>
            <a:noFill/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09C993-7324-4C92-A4C1-7D9B87ABF356}"/>
                </a:ext>
              </a:extLst>
            </p:cNvPr>
            <p:cNvSpPr txBox="1"/>
            <p:nvPr/>
          </p:nvSpPr>
          <p:spPr>
            <a:xfrm>
              <a:off x="410918" y="416064"/>
              <a:ext cx="2088233" cy="24622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MainPart</a:t>
              </a:r>
              <a:r>
                <a:rPr lang="en-US" altLang="ko-KR" sz="1000" b="1" dirty="0"/>
                <a:t> : </a:t>
              </a:r>
              <a:r>
                <a:rPr lang="ko-KR" altLang="en-US" sz="1000" b="1" dirty="0" err="1"/>
                <a:t>메인부서</a:t>
              </a:r>
              <a:endParaRPr lang="ko-KR" altLang="en-US" sz="10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11DB2B-A12F-4939-AB4E-20CDF43352D6}"/>
              </a:ext>
            </a:extLst>
          </p:cNvPr>
          <p:cNvSpPr txBox="1"/>
          <p:nvPr/>
        </p:nvSpPr>
        <p:spPr>
          <a:xfrm>
            <a:off x="482927" y="662839"/>
            <a:ext cx="1311578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String name : </a:t>
            </a:r>
            <a:r>
              <a:rPr lang="ko-KR" altLang="en-US" sz="1000" b="1" dirty="0">
                <a:solidFill>
                  <a:srgbClr val="2E09B7"/>
                </a:solidFill>
              </a:rPr>
              <a:t>이름</a:t>
            </a:r>
            <a:endParaRPr lang="en-US" altLang="ko-KR" sz="1000" b="1" dirty="0">
              <a:solidFill>
                <a:srgbClr val="2E09B7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9EDC3E-E892-4B89-9450-CD6CE5DEB24E}"/>
              </a:ext>
            </a:extLst>
          </p:cNvPr>
          <p:cNvGrpSpPr/>
          <p:nvPr/>
        </p:nvGrpSpPr>
        <p:grpSpPr>
          <a:xfrm>
            <a:off x="2699791" y="395160"/>
            <a:ext cx="2088233" cy="2160240"/>
            <a:chOff x="2699791" y="395160"/>
            <a:chExt cx="2088233" cy="216024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51AA95-D5E5-4AFC-9DB3-CB80CA636442}"/>
                </a:ext>
              </a:extLst>
            </p:cNvPr>
            <p:cNvSpPr/>
            <p:nvPr/>
          </p:nvSpPr>
          <p:spPr>
            <a:xfrm>
              <a:off x="2699792" y="395160"/>
              <a:ext cx="2088232" cy="2160240"/>
            </a:xfrm>
            <a:prstGeom prst="rect">
              <a:avLst/>
            </a:prstGeom>
            <a:noFill/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A37F0D-54AC-4A7B-B02B-FF99070A31AA}"/>
                </a:ext>
              </a:extLst>
            </p:cNvPr>
            <p:cNvSpPr txBox="1"/>
            <p:nvPr/>
          </p:nvSpPr>
          <p:spPr>
            <a:xfrm>
              <a:off x="2699791" y="395160"/>
              <a:ext cx="2088233" cy="24622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SubPart</a:t>
              </a:r>
              <a:r>
                <a:rPr lang="en-US" altLang="ko-KR" sz="1000" b="1" dirty="0"/>
                <a:t> : </a:t>
              </a:r>
              <a:r>
                <a:rPr lang="ko-KR" altLang="en-US" sz="1000" b="1" dirty="0"/>
                <a:t>중간부서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44138E-1F92-4690-AAC3-E5D936D826EF}"/>
              </a:ext>
            </a:extLst>
          </p:cNvPr>
          <p:cNvSpPr txBox="1"/>
          <p:nvPr/>
        </p:nvSpPr>
        <p:spPr>
          <a:xfrm>
            <a:off x="2783843" y="641935"/>
            <a:ext cx="1311578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String name : </a:t>
            </a:r>
            <a:r>
              <a:rPr lang="ko-KR" altLang="en-US" sz="1000" b="1" dirty="0">
                <a:solidFill>
                  <a:srgbClr val="2E09B7"/>
                </a:solidFill>
              </a:rPr>
              <a:t>이름</a:t>
            </a:r>
            <a:endParaRPr lang="en-US" altLang="ko-KR" sz="1000" b="1" dirty="0">
              <a:solidFill>
                <a:srgbClr val="2E09B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MainPart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mainPart</a:t>
            </a:r>
            <a:endParaRPr lang="en-US" altLang="ko-KR" sz="10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D73CEA-FACB-4D23-BDBA-10CCA0230DD8}"/>
              </a:ext>
            </a:extLst>
          </p:cNvPr>
          <p:cNvGrpSpPr/>
          <p:nvPr/>
        </p:nvGrpSpPr>
        <p:grpSpPr>
          <a:xfrm>
            <a:off x="5004048" y="416064"/>
            <a:ext cx="2088233" cy="2160240"/>
            <a:chOff x="2699791" y="395160"/>
            <a:chExt cx="2088233" cy="21602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72AE25-57BE-452B-9B32-499FAAB5E59B}"/>
                </a:ext>
              </a:extLst>
            </p:cNvPr>
            <p:cNvSpPr/>
            <p:nvPr/>
          </p:nvSpPr>
          <p:spPr>
            <a:xfrm>
              <a:off x="2699792" y="395160"/>
              <a:ext cx="2088232" cy="2160240"/>
            </a:xfrm>
            <a:prstGeom prst="rect">
              <a:avLst/>
            </a:prstGeom>
            <a:noFill/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A9B574-15A3-46DC-A35D-91704D4BE0B5}"/>
                </a:ext>
              </a:extLst>
            </p:cNvPr>
            <p:cNvSpPr txBox="1"/>
            <p:nvPr/>
          </p:nvSpPr>
          <p:spPr>
            <a:xfrm>
              <a:off x="2699791" y="395160"/>
              <a:ext cx="2088233" cy="24622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Part : </a:t>
              </a:r>
              <a:r>
                <a:rPr lang="ko-KR" altLang="en-US" sz="1000" b="1" dirty="0"/>
                <a:t>부서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5D006FE-BB4C-4E81-AEB0-B0B70909BF08}"/>
              </a:ext>
            </a:extLst>
          </p:cNvPr>
          <p:cNvSpPr txBox="1"/>
          <p:nvPr/>
        </p:nvSpPr>
        <p:spPr>
          <a:xfrm>
            <a:off x="5088100" y="662839"/>
            <a:ext cx="1311578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String name : </a:t>
            </a:r>
            <a:r>
              <a:rPr lang="ko-KR" altLang="en-US" sz="1000" b="1" dirty="0">
                <a:solidFill>
                  <a:srgbClr val="2E09B7"/>
                </a:solidFill>
              </a:rPr>
              <a:t>이름</a:t>
            </a:r>
            <a:endParaRPr lang="en-US" altLang="ko-KR" sz="1000" b="1" dirty="0">
              <a:solidFill>
                <a:srgbClr val="2E09B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SubPart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subPart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4876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9A007EA-0EE7-4406-98C4-C5F0DF5EBE43}"/>
              </a:ext>
            </a:extLst>
          </p:cNvPr>
          <p:cNvSpPr/>
          <p:nvPr/>
        </p:nvSpPr>
        <p:spPr>
          <a:xfrm>
            <a:off x="3203848" y="412414"/>
            <a:ext cx="2232247" cy="296518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49557-5694-47E3-BA56-017DE161ADC7}"/>
              </a:ext>
            </a:extLst>
          </p:cNvPr>
          <p:cNvSpPr txBox="1"/>
          <p:nvPr/>
        </p:nvSpPr>
        <p:spPr>
          <a:xfrm>
            <a:off x="3218739" y="720614"/>
            <a:ext cx="2192550" cy="260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strike="sngStrike" dirty="0" err="1"/>
              <a:t>Enum</a:t>
            </a:r>
            <a:r>
              <a:rPr lang="en-US" altLang="ko-KR" sz="1000" strike="sngStrike" dirty="0"/>
              <a:t> category : </a:t>
            </a:r>
            <a:r>
              <a:rPr lang="ko-KR" altLang="en-US" sz="1000" strike="sngStrike" dirty="0"/>
              <a:t>개별</a:t>
            </a:r>
            <a:r>
              <a:rPr lang="en-US" altLang="ko-KR" sz="1000" strike="sngStrike" dirty="0"/>
              <a:t>/</a:t>
            </a:r>
            <a:r>
              <a:rPr lang="ko-KR" altLang="en-US" sz="1000" strike="sngStrike" dirty="0"/>
              <a:t>품목</a:t>
            </a:r>
            <a:endParaRPr lang="en-US" altLang="ko-KR" sz="1000" strike="sngStrike" dirty="0"/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SubGroup</a:t>
            </a:r>
            <a:r>
              <a:rPr lang="en-US" altLang="ko-KR" sz="1000" dirty="0"/>
              <a:t> subgroup : </a:t>
            </a:r>
            <a:r>
              <a:rPr lang="ko-KR" altLang="en-US" sz="1000" dirty="0"/>
              <a:t>분류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String code : </a:t>
            </a:r>
            <a:r>
              <a:rPr lang="ko-KR" altLang="en-US" sz="1000" b="1" dirty="0">
                <a:solidFill>
                  <a:srgbClr val="2E09B7"/>
                </a:solidFill>
              </a:rPr>
              <a:t>품목코드</a:t>
            </a:r>
            <a:r>
              <a:rPr lang="en-US" altLang="ko-KR" sz="1000" b="1" dirty="0">
                <a:solidFill>
                  <a:srgbClr val="2E09B7"/>
                </a:solidFill>
              </a:rPr>
              <a:t>,</a:t>
            </a:r>
            <a:r>
              <a:rPr lang="en-US" altLang="ko-KR" sz="1000" b="1" dirty="0" err="1">
                <a:solidFill>
                  <a:srgbClr val="2E09B7"/>
                </a:solidFill>
              </a:rPr>
              <a:t>QRCode</a:t>
            </a:r>
            <a:endParaRPr lang="en-US" altLang="ko-KR" sz="1000" b="1" dirty="0">
              <a:solidFill>
                <a:srgbClr val="2E09B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</a:t>
            </a:r>
            <a:r>
              <a:rPr lang="en-US" altLang="ko-KR" sz="1000" dirty="0" err="1"/>
              <a:t>krName</a:t>
            </a:r>
            <a:r>
              <a:rPr lang="en-US" altLang="ko-KR" sz="1000" dirty="0"/>
              <a:t> : </a:t>
            </a:r>
            <a:r>
              <a:rPr lang="ko-KR" altLang="en-US" sz="1000" dirty="0"/>
              <a:t>한글이름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</a:t>
            </a:r>
            <a:r>
              <a:rPr lang="en-US" altLang="ko-KR" sz="1000" dirty="0" err="1"/>
              <a:t>engName</a:t>
            </a:r>
            <a:r>
              <a:rPr lang="en-US" altLang="ko-KR" sz="1000" dirty="0"/>
              <a:t> : </a:t>
            </a:r>
            <a:r>
              <a:rPr lang="ko-KR" altLang="en-US" sz="1000" dirty="0"/>
              <a:t>영문이름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spec : </a:t>
            </a:r>
            <a:r>
              <a:rPr lang="ko-KR" altLang="en-US" sz="1000" dirty="0"/>
              <a:t>규격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unit : </a:t>
            </a:r>
            <a:r>
              <a:rPr lang="ko-KR" altLang="en-US" sz="1000" dirty="0"/>
              <a:t>단위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price : </a:t>
            </a:r>
            <a:r>
              <a:rPr lang="ko-KR" altLang="en-US" sz="1000" dirty="0"/>
              <a:t>가격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replacementCycle</a:t>
            </a:r>
            <a:r>
              <a:rPr lang="en-US" altLang="ko-KR" sz="1000" dirty="0"/>
              <a:t> : </a:t>
            </a:r>
            <a:r>
              <a:rPr lang="ko-KR" altLang="en-US" sz="1000" dirty="0"/>
              <a:t>교체주기月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</a:t>
            </a:r>
            <a:r>
              <a:rPr lang="en-US" altLang="ko-KR" sz="1000" dirty="0" err="1"/>
              <a:t>buyCode</a:t>
            </a:r>
            <a:r>
              <a:rPr lang="en-US" altLang="ko-KR" sz="1000" dirty="0"/>
              <a:t> : </a:t>
            </a:r>
            <a:r>
              <a:rPr lang="ko-KR" altLang="en-US" sz="1000" dirty="0"/>
              <a:t>구매코드</a:t>
            </a:r>
            <a:endParaRPr lang="en-US" altLang="ko-KR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7F1C4-8FE9-41F0-98D7-3E85A31C064F}"/>
              </a:ext>
            </a:extLst>
          </p:cNvPr>
          <p:cNvSpPr txBox="1"/>
          <p:nvPr/>
        </p:nvSpPr>
        <p:spPr>
          <a:xfrm>
            <a:off x="3203848" y="412415"/>
            <a:ext cx="223224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/>
              <a:t>Tool : </a:t>
            </a:r>
            <a:r>
              <a:rPr lang="ko-KR" altLang="en-US" sz="1000" b="1" dirty="0"/>
              <a:t>공기구</a:t>
            </a:r>
            <a:endParaRPr lang="en-US" altLang="ko-KR" sz="10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079B5A-E3D4-48CB-8705-EDD50F53D342}"/>
              </a:ext>
            </a:extLst>
          </p:cNvPr>
          <p:cNvCxnSpPr>
            <a:cxnSpLocks/>
          </p:cNvCxnSpPr>
          <p:nvPr/>
        </p:nvCxnSpPr>
        <p:spPr>
          <a:xfrm>
            <a:off x="3203849" y="700447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59EAC6-6EA6-4D9C-B51B-F7A6B98EA767}"/>
              </a:ext>
            </a:extLst>
          </p:cNvPr>
          <p:cNvSpPr/>
          <p:nvPr/>
        </p:nvSpPr>
        <p:spPr>
          <a:xfrm>
            <a:off x="539553" y="439997"/>
            <a:ext cx="2232247" cy="1136136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D12BC-B941-457F-8AEF-899251CE5EC9}"/>
              </a:ext>
            </a:extLst>
          </p:cNvPr>
          <p:cNvSpPr txBox="1"/>
          <p:nvPr/>
        </p:nvSpPr>
        <p:spPr>
          <a:xfrm>
            <a:off x="539552" y="439997"/>
            <a:ext cx="223224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MainGroup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대분류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CD95A-69E5-4AD0-8905-B685954E9629}"/>
              </a:ext>
            </a:extLst>
          </p:cNvPr>
          <p:cNvSpPr txBox="1"/>
          <p:nvPr/>
        </p:nvSpPr>
        <p:spPr>
          <a:xfrm>
            <a:off x="560878" y="686772"/>
            <a:ext cx="2210920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String name : </a:t>
            </a:r>
            <a:r>
              <a:rPr lang="ko-KR" altLang="en-US" sz="1000" b="1" dirty="0">
                <a:solidFill>
                  <a:srgbClr val="2E09B7"/>
                </a:solidFill>
              </a:rPr>
              <a:t>이름</a:t>
            </a:r>
            <a:endParaRPr lang="en-US" altLang="ko-KR" sz="1000" b="1" dirty="0">
              <a:solidFill>
                <a:srgbClr val="2E09B7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F0"/>
                </a:solidFill>
              </a:rPr>
              <a:t>자산성</a:t>
            </a:r>
            <a:r>
              <a:rPr lang="en-US" altLang="ko-KR" sz="900" dirty="0">
                <a:solidFill>
                  <a:srgbClr val="00B0F0"/>
                </a:solidFill>
              </a:rPr>
              <a:t>,</a:t>
            </a:r>
            <a:r>
              <a:rPr lang="ko-KR" altLang="en-US" sz="900" dirty="0">
                <a:solidFill>
                  <a:srgbClr val="00B0F0"/>
                </a:solidFill>
              </a:rPr>
              <a:t>내구성</a:t>
            </a:r>
            <a:r>
              <a:rPr lang="en-US" altLang="ko-KR" sz="900" dirty="0">
                <a:solidFill>
                  <a:srgbClr val="00B0F0"/>
                </a:solidFill>
              </a:rPr>
              <a:t>,</a:t>
            </a:r>
            <a:r>
              <a:rPr lang="ko-KR" altLang="en-US" sz="900" dirty="0">
                <a:solidFill>
                  <a:srgbClr val="00B0F0"/>
                </a:solidFill>
              </a:rPr>
              <a:t>소모성</a:t>
            </a:r>
            <a:r>
              <a:rPr lang="en-US" altLang="ko-KR" sz="900" dirty="0">
                <a:solidFill>
                  <a:srgbClr val="00B0F0"/>
                </a:solidFill>
              </a:rPr>
              <a:t>,</a:t>
            </a:r>
            <a:r>
              <a:rPr lang="ko-KR" altLang="en-US" sz="900" dirty="0">
                <a:solidFill>
                  <a:srgbClr val="00B0F0"/>
                </a:solidFill>
              </a:rPr>
              <a:t>소모자재</a:t>
            </a:r>
            <a:endParaRPr lang="en-US" altLang="ko-KR" sz="900" dirty="0">
              <a:solidFill>
                <a:srgbClr val="00B0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9288EA-EFD3-4215-B715-0EF4956C8020}"/>
              </a:ext>
            </a:extLst>
          </p:cNvPr>
          <p:cNvSpPr/>
          <p:nvPr/>
        </p:nvSpPr>
        <p:spPr>
          <a:xfrm>
            <a:off x="539551" y="1720165"/>
            <a:ext cx="2232247" cy="1152120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8AEC86-D7EE-4C38-9144-3F003138176F}"/>
              </a:ext>
            </a:extLst>
          </p:cNvPr>
          <p:cNvSpPr txBox="1"/>
          <p:nvPr/>
        </p:nvSpPr>
        <p:spPr>
          <a:xfrm>
            <a:off x="539550" y="1720165"/>
            <a:ext cx="223224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SubGroup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중분류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58D6E6-6657-4D9F-8D0F-BB6D025C359C}"/>
              </a:ext>
            </a:extLst>
          </p:cNvPr>
          <p:cNvSpPr txBox="1"/>
          <p:nvPr/>
        </p:nvSpPr>
        <p:spPr>
          <a:xfrm>
            <a:off x="542939" y="1966940"/>
            <a:ext cx="2222783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String name : </a:t>
            </a:r>
            <a:r>
              <a:rPr lang="ko-KR" altLang="en-US" sz="1000" b="1" dirty="0">
                <a:solidFill>
                  <a:srgbClr val="2E09B7"/>
                </a:solidFill>
              </a:rPr>
              <a:t>이름</a:t>
            </a:r>
            <a:endParaRPr lang="en-US" altLang="ko-KR" sz="1000" b="1" dirty="0">
              <a:solidFill>
                <a:srgbClr val="2E09B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MainGroup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mainGroup</a:t>
            </a:r>
            <a:endParaRPr lang="en-US" altLang="ko-KR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4A139E-4151-411A-BDBB-1D8AAFB77818}"/>
              </a:ext>
            </a:extLst>
          </p:cNvPr>
          <p:cNvSpPr/>
          <p:nvPr/>
        </p:nvSpPr>
        <p:spPr>
          <a:xfrm>
            <a:off x="5868145" y="412416"/>
            <a:ext cx="2232247" cy="1364964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EFC800-11F7-4350-94F6-F7342E7A60E0}"/>
              </a:ext>
            </a:extLst>
          </p:cNvPr>
          <p:cNvSpPr txBox="1"/>
          <p:nvPr/>
        </p:nvSpPr>
        <p:spPr>
          <a:xfrm>
            <a:off x="5868144" y="409228"/>
            <a:ext cx="223224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Toolbox : </a:t>
            </a:r>
            <a:r>
              <a:rPr lang="ko-KR" altLang="en-US" sz="1000" b="1" dirty="0" err="1"/>
              <a:t>정비실</a:t>
            </a:r>
            <a:endParaRPr lang="en-US" altLang="ko-KR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E391F-AB8F-455A-AE9B-E2363249EE05}"/>
              </a:ext>
            </a:extLst>
          </p:cNvPr>
          <p:cNvSpPr txBox="1"/>
          <p:nvPr/>
        </p:nvSpPr>
        <p:spPr>
          <a:xfrm>
            <a:off x="5882213" y="706308"/>
            <a:ext cx="2192549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String name : </a:t>
            </a:r>
            <a:r>
              <a:rPr lang="ko-KR" altLang="en-US" sz="1000" b="1" dirty="0">
                <a:solidFill>
                  <a:srgbClr val="2E09B7"/>
                </a:solidFill>
              </a:rPr>
              <a:t>이름</a:t>
            </a:r>
            <a:endParaRPr lang="en-US" altLang="ko-KR" sz="1000" b="1" dirty="0">
              <a:solidFill>
                <a:srgbClr val="2E09B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manager : </a:t>
            </a:r>
            <a:r>
              <a:rPr lang="ko-KR" altLang="en-US" sz="1000" dirty="0"/>
              <a:t>관리자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Boolean system : </a:t>
            </a:r>
            <a:r>
              <a:rPr lang="ko-KR" altLang="en-US" sz="1000" dirty="0"/>
              <a:t>시스템유무</a:t>
            </a:r>
            <a:endParaRPr lang="en-US" altLang="ko-KR" sz="1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31FB526-71EC-4468-960E-EE0C3F74E6E9}"/>
              </a:ext>
            </a:extLst>
          </p:cNvPr>
          <p:cNvCxnSpPr>
            <a:cxnSpLocks/>
          </p:cNvCxnSpPr>
          <p:nvPr/>
        </p:nvCxnSpPr>
        <p:spPr>
          <a:xfrm>
            <a:off x="550214" y="717427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2076682-E839-40AD-8EF9-F76A3160B5E9}"/>
              </a:ext>
            </a:extLst>
          </p:cNvPr>
          <p:cNvCxnSpPr>
            <a:cxnSpLocks/>
          </p:cNvCxnSpPr>
          <p:nvPr/>
        </p:nvCxnSpPr>
        <p:spPr>
          <a:xfrm>
            <a:off x="533475" y="2008197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12EEF4-DC6B-41A4-8F67-97877F4A60FC}"/>
              </a:ext>
            </a:extLst>
          </p:cNvPr>
          <p:cNvSpPr/>
          <p:nvPr/>
        </p:nvSpPr>
        <p:spPr>
          <a:xfrm>
            <a:off x="3198890" y="3687087"/>
            <a:ext cx="2232247" cy="1474667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DA20A4-ECB3-4C66-A1B7-080C113CCBBB}"/>
              </a:ext>
            </a:extLst>
          </p:cNvPr>
          <p:cNvSpPr txBox="1"/>
          <p:nvPr/>
        </p:nvSpPr>
        <p:spPr>
          <a:xfrm>
            <a:off x="3198889" y="3687088"/>
            <a:ext cx="223224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Tag : </a:t>
            </a:r>
            <a:r>
              <a:rPr lang="ko-KR" altLang="en-US" sz="1000" b="1" dirty="0" err="1"/>
              <a:t>개별관리공기구태그</a:t>
            </a:r>
            <a:endParaRPr lang="ko-KR" altLang="en-US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897A25-EDBE-4D3E-9F71-F7C6C2C61283}"/>
              </a:ext>
            </a:extLst>
          </p:cNvPr>
          <p:cNvSpPr txBox="1"/>
          <p:nvPr/>
        </p:nvSpPr>
        <p:spPr>
          <a:xfrm>
            <a:off x="3202278" y="3933863"/>
            <a:ext cx="2222783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String </a:t>
            </a:r>
            <a:r>
              <a:rPr lang="en-US" altLang="ko-KR" sz="1000" b="1" dirty="0" err="1">
                <a:solidFill>
                  <a:srgbClr val="2E09B7"/>
                </a:solidFill>
              </a:rPr>
              <a:t>macaddress</a:t>
            </a:r>
            <a:r>
              <a:rPr lang="en-US" altLang="ko-KR" sz="1000" b="1" dirty="0">
                <a:solidFill>
                  <a:srgbClr val="2E09B7"/>
                </a:solidFill>
              </a:rPr>
              <a:t> : </a:t>
            </a:r>
            <a:r>
              <a:rPr lang="ko-KR" altLang="en-US" sz="1000" b="1" dirty="0" err="1">
                <a:solidFill>
                  <a:srgbClr val="2E09B7"/>
                </a:solidFill>
              </a:rPr>
              <a:t>개별태그번호</a:t>
            </a:r>
            <a:endParaRPr lang="en-US" altLang="ko-KR" sz="1000" b="1" dirty="0">
              <a:solidFill>
                <a:srgbClr val="2E09B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/>
              <a:t>Tool </a:t>
            </a:r>
            <a:r>
              <a:rPr lang="en-US" altLang="ko-KR" sz="1000" dirty="0" err="1"/>
              <a:t>tool</a:t>
            </a:r>
            <a:r>
              <a:rPr lang="en-US" altLang="ko-KR" sz="1000" dirty="0"/>
              <a:t> : </a:t>
            </a:r>
            <a:r>
              <a:rPr lang="ko-KR" altLang="en-US" sz="1000" dirty="0"/>
              <a:t>공기구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RentalTool</a:t>
            </a:r>
            <a:r>
              <a:rPr lang="ko-KR" altLang="en-US" sz="1000" dirty="0"/>
              <a:t> </a:t>
            </a:r>
            <a:r>
              <a:rPr lang="en-US" altLang="ko-KR" sz="1000" dirty="0" err="1"/>
              <a:t>rentalTool</a:t>
            </a:r>
            <a:r>
              <a:rPr lang="en-US" altLang="ko-KR" sz="1000" dirty="0"/>
              <a:t> : </a:t>
            </a:r>
            <a:r>
              <a:rPr lang="ko-KR" altLang="en-US" sz="1000" dirty="0"/>
              <a:t>반출공기구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B0F0"/>
                </a:solidFill>
              </a:rPr>
              <a:t>소모자재는 안됨</a:t>
            </a:r>
            <a:endParaRPr lang="en-US" altLang="ko-KR" sz="800" dirty="0">
              <a:solidFill>
                <a:srgbClr val="00B0F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C1752F9-0198-46EE-8279-69B3FCD18B97}"/>
              </a:ext>
            </a:extLst>
          </p:cNvPr>
          <p:cNvCxnSpPr>
            <a:cxnSpLocks/>
          </p:cNvCxnSpPr>
          <p:nvPr/>
        </p:nvCxnSpPr>
        <p:spPr>
          <a:xfrm>
            <a:off x="3192814" y="3975120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7FAD51-3AAC-4194-AC51-67C99EA994E3}"/>
              </a:ext>
            </a:extLst>
          </p:cNvPr>
          <p:cNvSpPr/>
          <p:nvPr/>
        </p:nvSpPr>
        <p:spPr>
          <a:xfrm>
            <a:off x="5883634" y="1916033"/>
            <a:ext cx="2232247" cy="1364959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ED303-AE4B-49A3-8228-96866AFDED8E}"/>
              </a:ext>
            </a:extLst>
          </p:cNvPr>
          <p:cNvSpPr txBox="1"/>
          <p:nvPr/>
        </p:nvSpPr>
        <p:spPr>
          <a:xfrm>
            <a:off x="5883633" y="1916033"/>
            <a:ext cx="223224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ToolboxToolLabel</a:t>
            </a:r>
            <a:r>
              <a:rPr lang="en-US" altLang="ko-KR" sz="1000" b="1" dirty="0"/>
              <a:t>:</a:t>
            </a:r>
            <a:r>
              <a:rPr lang="ko-KR" altLang="en-US" sz="900" b="1" dirty="0" err="1"/>
              <a:t>정비실공기구라벨</a:t>
            </a:r>
            <a:endParaRPr lang="ko-KR" altLang="en-US" sz="9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4CC567-99A5-4F01-9DDC-01A9919A303F}"/>
              </a:ext>
            </a:extLst>
          </p:cNvPr>
          <p:cNvSpPr txBox="1"/>
          <p:nvPr/>
        </p:nvSpPr>
        <p:spPr>
          <a:xfrm>
            <a:off x="5887022" y="2162808"/>
            <a:ext cx="2222783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Toolbox </a:t>
            </a:r>
            <a:r>
              <a:rPr lang="en-US" altLang="ko-KR" sz="1000" b="1" dirty="0" err="1">
                <a:solidFill>
                  <a:srgbClr val="2E09B7"/>
                </a:solidFill>
              </a:rPr>
              <a:t>toolbox</a:t>
            </a:r>
            <a:r>
              <a:rPr lang="en-US" altLang="ko-KR" sz="1000" b="1" dirty="0">
                <a:solidFill>
                  <a:srgbClr val="2E09B7"/>
                </a:solidFill>
              </a:rPr>
              <a:t> : </a:t>
            </a:r>
            <a:r>
              <a:rPr lang="ko-KR" altLang="en-US" sz="1000" b="1" dirty="0" err="1">
                <a:solidFill>
                  <a:srgbClr val="2E09B7"/>
                </a:solidFill>
              </a:rPr>
              <a:t>정비실</a:t>
            </a:r>
            <a:endParaRPr lang="en-US" altLang="ko-KR" sz="1000" b="1" dirty="0">
              <a:solidFill>
                <a:srgbClr val="2E09B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String</a:t>
            </a:r>
            <a:r>
              <a:rPr lang="ko-KR" altLang="en-US" sz="1000" b="1" dirty="0">
                <a:solidFill>
                  <a:srgbClr val="2E09B7"/>
                </a:solidFill>
              </a:rPr>
              <a:t> </a:t>
            </a:r>
            <a:r>
              <a:rPr lang="en-US" altLang="ko-KR" sz="1000" b="1" dirty="0">
                <a:solidFill>
                  <a:srgbClr val="2E09B7"/>
                </a:solidFill>
              </a:rPr>
              <a:t>location</a:t>
            </a:r>
            <a:r>
              <a:rPr lang="ko-KR" altLang="en-US" sz="1000" b="1" dirty="0">
                <a:solidFill>
                  <a:srgbClr val="2E09B7"/>
                </a:solidFill>
              </a:rPr>
              <a:t> </a:t>
            </a:r>
            <a:r>
              <a:rPr lang="en-US" altLang="ko-KR" sz="1000" b="1" dirty="0">
                <a:solidFill>
                  <a:srgbClr val="2E09B7"/>
                </a:solidFill>
              </a:rPr>
              <a:t>:</a:t>
            </a:r>
            <a:r>
              <a:rPr lang="ko-KR" altLang="en-US" sz="1000" b="1" dirty="0">
                <a:solidFill>
                  <a:srgbClr val="2E09B7"/>
                </a:solidFill>
              </a:rPr>
              <a:t> 공기구위치</a:t>
            </a:r>
            <a:endParaRPr lang="en-US" altLang="ko-KR" sz="1000" b="1" dirty="0">
              <a:solidFill>
                <a:srgbClr val="2E09B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E09B7"/>
                </a:solidFill>
              </a:rPr>
              <a:t>Tool </a:t>
            </a:r>
            <a:r>
              <a:rPr lang="en-US" altLang="ko-KR" sz="1000" b="1" dirty="0" err="1">
                <a:solidFill>
                  <a:srgbClr val="2E09B7"/>
                </a:solidFill>
              </a:rPr>
              <a:t>tool</a:t>
            </a:r>
            <a:r>
              <a:rPr lang="en-US" altLang="ko-KR" sz="1000" b="1" dirty="0">
                <a:solidFill>
                  <a:srgbClr val="2E09B7"/>
                </a:solidFill>
              </a:rPr>
              <a:t> : </a:t>
            </a:r>
            <a:r>
              <a:rPr lang="ko-KR" altLang="en-US" sz="1000" b="1" dirty="0">
                <a:solidFill>
                  <a:srgbClr val="2E09B7"/>
                </a:solidFill>
              </a:rPr>
              <a:t>공기구</a:t>
            </a:r>
            <a:endParaRPr lang="en-US" altLang="ko-KR" sz="1000" b="1" dirty="0">
              <a:solidFill>
                <a:srgbClr val="2E09B7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C8E6A84-00D0-418D-B464-A1FD657BECAC}"/>
              </a:ext>
            </a:extLst>
          </p:cNvPr>
          <p:cNvCxnSpPr>
            <a:cxnSpLocks/>
          </p:cNvCxnSpPr>
          <p:nvPr/>
        </p:nvCxnSpPr>
        <p:spPr>
          <a:xfrm>
            <a:off x="5877558" y="2204065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8A4BE81-05E3-4AE6-8DB7-C4335C69CB47}"/>
              </a:ext>
            </a:extLst>
          </p:cNvPr>
          <p:cNvCxnSpPr>
            <a:cxnSpLocks/>
          </p:cNvCxnSpPr>
          <p:nvPr/>
        </p:nvCxnSpPr>
        <p:spPr>
          <a:xfrm>
            <a:off x="5868145" y="697260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0F3649-A8E8-4DA0-8265-3F4FC08E3CF4}"/>
              </a:ext>
            </a:extLst>
          </p:cNvPr>
          <p:cNvSpPr txBox="1"/>
          <p:nvPr/>
        </p:nvSpPr>
        <p:spPr>
          <a:xfrm>
            <a:off x="3366793" y="3016144"/>
            <a:ext cx="2222783" cy="237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RentalSheet</a:t>
            </a:r>
            <a:r>
              <a:rPr lang="ko-KR" altLang="en-US" sz="1000" dirty="0"/>
              <a:t> </a:t>
            </a:r>
            <a:r>
              <a:rPr lang="en-US" altLang="ko-KR" sz="1000" dirty="0" err="1"/>
              <a:t>rentalSheet</a:t>
            </a:r>
            <a:r>
              <a:rPr lang="en-US" altLang="ko-KR" sz="1000" dirty="0"/>
              <a:t> : </a:t>
            </a:r>
            <a:r>
              <a:rPr lang="ko-KR" altLang="en-US" sz="1000" dirty="0"/>
              <a:t>반출전표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RentalTool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rentalTool</a:t>
            </a:r>
            <a:r>
              <a:rPr lang="en-US" altLang="ko-KR" sz="1000" dirty="0"/>
              <a:t> : </a:t>
            </a:r>
            <a:r>
              <a:rPr lang="ko-KR" altLang="en-US" sz="1000" dirty="0"/>
              <a:t>반출공기구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</a:t>
            </a:r>
            <a:r>
              <a:rPr lang="ko-KR" altLang="en-US" sz="1000" dirty="0"/>
              <a:t> </a:t>
            </a:r>
            <a:r>
              <a:rPr lang="en-US" altLang="ko-KR" sz="1000" dirty="0"/>
              <a:t>count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반입수량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goodCount</a:t>
            </a:r>
            <a:r>
              <a:rPr lang="en-US" altLang="ko-KR" sz="1000" dirty="0"/>
              <a:t> : </a:t>
            </a:r>
            <a:r>
              <a:rPr lang="ko-KR" altLang="en-US" sz="1000" dirty="0"/>
              <a:t>양호수량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faultCount</a:t>
            </a:r>
            <a:r>
              <a:rPr lang="en-US" altLang="ko-KR" sz="1000" dirty="0"/>
              <a:t> : </a:t>
            </a:r>
            <a:r>
              <a:rPr lang="ko-KR" altLang="en-US" sz="1000" dirty="0"/>
              <a:t>고장수량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damageCount</a:t>
            </a:r>
            <a:r>
              <a:rPr lang="en-US" altLang="ko-KR" sz="1000" dirty="0"/>
              <a:t> : </a:t>
            </a:r>
            <a:r>
              <a:rPr lang="ko-KR" altLang="en-US" sz="1000" dirty="0"/>
              <a:t>파손수량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lossCount</a:t>
            </a:r>
            <a:r>
              <a:rPr lang="en-US" altLang="ko-KR" sz="1000" dirty="0"/>
              <a:t> : </a:t>
            </a:r>
            <a:r>
              <a:rPr lang="ko-KR" altLang="en-US" sz="1000" dirty="0"/>
              <a:t>망실수량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discardCount</a:t>
            </a:r>
            <a:r>
              <a:rPr lang="en-US" altLang="ko-KR" sz="1000" dirty="0"/>
              <a:t> : </a:t>
            </a:r>
            <a:r>
              <a:rPr lang="ko-KR" altLang="en-US" sz="1000" dirty="0"/>
              <a:t>폐기수량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Tags : Tag </a:t>
            </a:r>
            <a:r>
              <a:rPr lang="ko-KR" altLang="en-US" sz="1000" dirty="0"/>
              <a:t>리스트 ‘</a:t>
            </a:r>
            <a:r>
              <a:rPr lang="en-US" altLang="ko-KR" sz="1000" dirty="0"/>
              <a:t>,’ </a:t>
            </a:r>
            <a:r>
              <a:rPr lang="ko-KR" altLang="en-US" sz="1000" dirty="0"/>
              <a:t>구분</a:t>
            </a: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1092E3-9BEE-4F17-B082-8A6285057F6F}"/>
              </a:ext>
            </a:extLst>
          </p:cNvPr>
          <p:cNvSpPr/>
          <p:nvPr/>
        </p:nvSpPr>
        <p:spPr>
          <a:xfrm>
            <a:off x="3347864" y="339073"/>
            <a:ext cx="2232247" cy="226244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046BE-F8C3-44DF-B6DF-CC5EFABC485E}"/>
              </a:ext>
            </a:extLst>
          </p:cNvPr>
          <p:cNvSpPr txBox="1"/>
          <p:nvPr/>
        </p:nvSpPr>
        <p:spPr>
          <a:xfrm>
            <a:off x="3369191" y="647271"/>
            <a:ext cx="2220385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RentalSheet</a:t>
            </a:r>
            <a:r>
              <a:rPr lang="ko-KR" altLang="en-US" sz="1000" dirty="0"/>
              <a:t> </a:t>
            </a:r>
            <a:r>
              <a:rPr lang="en-US" altLang="ko-KR" sz="1000" dirty="0" err="1"/>
              <a:t>rentalSheet</a:t>
            </a:r>
            <a:r>
              <a:rPr lang="en-US" altLang="ko-KR" sz="1000" dirty="0"/>
              <a:t> : </a:t>
            </a:r>
            <a:r>
              <a:rPr lang="ko-KR" altLang="en-US" sz="1000" dirty="0"/>
              <a:t>반출전표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worker : </a:t>
            </a:r>
            <a:r>
              <a:rPr lang="ko-KR" altLang="en-US" sz="1000" dirty="0"/>
              <a:t>작업자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leader : </a:t>
            </a:r>
            <a:r>
              <a:rPr lang="ko-KR" altLang="en-US" sz="1000" dirty="0"/>
              <a:t>리더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approver : </a:t>
            </a:r>
            <a:r>
              <a:rPr lang="ko-KR" altLang="en-US" sz="1000" dirty="0"/>
              <a:t>승인자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Toolbox </a:t>
            </a:r>
            <a:r>
              <a:rPr lang="en-US" altLang="ko-KR" sz="1000" dirty="0" err="1"/>
              <a:t>toolbox</a:t>
            </a:r>
            <a:r>
              <a:rPr lang="en-US" altLang="ko-KR" sz="1000" dirty="0"/>
              <a:t> : </a:t>
            </a:r>
            <a:r>
              <a:rPr lang="ko-KR" altLang="en-US" sz="1000" dirty="0"/>
              <a:t>반입정비실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DateTime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returnTime</a:t>
            </a:r>
            <a:r>
              <a:rPr lang="en-US" altLang="ko-KR" sz="1000" dirty="0"/>
              <a:t> : </a:t>
            </a:r>
            <a:r>
              <a:rPr lang="ko-KR" altLang="en-US" sz="1000" dirty="0"/>
              <a:t>반입시간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List&lt;</a:t>
            </a:r>
            <a:r>
              <a:rPr lang="en-US" altLang="ko-KR" sz="1000" dirty="0" err="1"/>
              <a:t>ReturnTool</a:t>
            </a:r>
            <a:r>
              <a:rPr lang="en-US" altLang="ko-KR" sz="1000" dirty="0"/>
              <a:t>&gt;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44184-1EB4-41EA-B71C-8E9FE046FB8E}"/>
              </a:ext>
            </a:extLst>
          </p:cNvPr>
          <p:cNvSpPr txBox="1"/>
          <p:nvPr/>
        </p:nvSpPr>
        <p:spPr>
          <a:xfrm>
            <a:off x="3347864" y="339072"/>
            <a:ext cx="223224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ReturnSheet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반입전표</a:t>
            </a:r>
            <a:endParaRPr lang="en-US" altLang="ko-KR" sz="1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30904B-7714-4A7D-9BBC-083699EE0913}"/>
              </a:ext>
            </a:extLst>
          </p:cNvPr>
          <p:cNvCxnSpPr>
            <a:cxnSpLocks/>
          </p:cNvCxnSpPr>
          <p:nvPr/>
        </p:nvCxnSpPr>
        <p:spPr>
          <a:xfrm>
            <a:off x="3347865" y="627104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99CE42-67D4-42FF-8E6E-FB7024538CEB}"/>
              </a:ext>
            </a:extLst>
          </p:cNvPr>
          <p:cNvSpPr/>
          <p:nvPr/>
        </p:nvSpPr>
        <p:spPr>
          <a:xfrm>
            <a:off x="3357329" y="2707944"/>
            <a:ext cx="2232247" cy="2825478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3F52A-6948-46B6-8334-8657B5D71D98}"/>
              </a:ext>
            </a:extLst>
          </p:cNvPr>
          <p:cNvSpPr txBox="1"/>
          <p:nvPr/>
        </p:nvSpPr>
        <p:spPr>
          <a:xfrm>
            <a:off x="3357329" y="2707945"/>
            <a:ext cx="223224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ReturnTool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반입공기구</a:t>
            </a:r>
            <a:endParaRPr lang="en-US" altLang="ko-KR" sz="10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F71C5A-37C7-40BE-AD21-C69EDEF7BD0C}"/>
              </a:ext>
            </a:extLst>
          </p:cNvPr>
          <p:cNvCxnSpPr>
            <a:cxnSpLocks/>
          </p:cNvCxnSpPr>
          <p:nvPr/>
        </p:nvCxnSpPr>
        <p:spPr>
          <a:xfrm>
            <a:off x="3357330" y="2995977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EC9B20-5894-4960-A868-ED42D228C38F}"/>
              </a:ext>
            </a:extLst>
          </p:cNvPr>
          <p:cNvSpPr/>
          <p:nvPr/>
        </p:nvSpPr>
        <p:spPr>
          <a:xfrm>
            <a:off x="539552" y="352416"/>
            <a:ext cx="2232247" cy="207303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1830A8-A7C0-40A8-97ED-33C4BFC5CAA7}"/>
              </a:ext>
            </a:extLst>
          </p:cNvPr>
          <p:cNvSpPr txBox="1"/>
          <p:nvPr/>
        </p:nvSpPr>
        <p:spPr>
          <a:xfrm>
            <a:off x="560879" y="660615"/>
            <a:ext cx="2220385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worker : </a:t>
            </a:r>
            <a:r>
              <a:rPr lang="ko-KR" altLang="en-US" sz="1000" dirty="0"/>
              <a:t>작업자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leader : </a:t>
            </a:r>
            <a:r>
              <a:rPr lang="ko-KR" altLang="en-US" sz="1000" dirty="0"/>
              <a:t>리더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approver : </a:t>
            </a:r>
            <a:r>
              <a:rPr lang="ko-KR" altLang="en-US" sz="1000" dirty="0"/>
              <a:t>승인자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Toolbox </a:t>
            </a:r>
            <a:r>
              <a:rPr lang="en-US" altLang="ko-KR" sz="1000" dirty="0" err="1"/>
              <a:t>toolbox</a:t>
            </a:r>
            <a:r>
              <a:rPr lang="en-US" altLang="ko-KR" sz="1000" dirty="0"/>
              <a:t> : </a:t>
            </a:r>
            <a:r>
              <a:rPr lang="ko-KR" altLang="en-US" sz="1000" dirty="0"/>
              <a:t>반출정비실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DateTime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rentalTime</a:t>
            </a:r>
            <a:r>
              <a:rPr lang="en-US" altLang="ko-KR" sz="1000" dirty="0"/>
              <a:t> : </a:t>
            </a:r>
            <a:r>
              <a:rPr lang="ko-KR" altLang="en-US" sz="1000" dirty="0"/>
              <a:t>반출시간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List&lt;</a:t>
            </a:r>
            <a:r>
              <a:rPr lang="en-US" altLang="ko-KR" sz="1000" dirty="0" err="1"/>
              <a:t>RentalTool</a:t>
            </a:r>
            <a:r>
              <a:rPr lang="en-US" altLang="ko-KR" sz="1000" dirty="0"/>
              <a:t>&gt; list;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3ADF3-FF66-4C08-A54D-6A945F871D43}"/>
              </a:ext>
            </a:extLst>
          </p:cNvPr>
          <p:cNvSpPr txBox="1"/>
          <p:nvPr/>
        </p:nvSpPr>
        <p:spPr>
          <a:xfrm>
            <a:off x="539552" y="352416"/>
            <a:ext cx="223224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RentalSheet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반출전표</a:t>
            </a:r>
            <a:endParaRPr lang="en-US" altLang="ko-KR" sz="10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7219F7-55B6-4D33-8C74-CFA8FF9BAB66}"/>
              </a:ext>
            </a:extLst>
          </p:cNvPr>
          <p:cNvCxnSpPr>
            <a:cxnSpLocks/>
          </p:cNvCxnSpPr>
          <p:nvPr/>
        </p:nvCxnSpPr>
        <p:spPr>
          <a:xfrm>
            <a:off x="539553" y="640448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F02F13-9B33-4084-83C4-D862FDE52364}"/>
              </a:ext>
            </a:extLst>
          </p:cNvPr>
          <p:cNvSpPr/>
          <p:nvPr/>
        </p:nvSpPr>
        <p:spPr>
          <a:xfrm>
            <a:off x="539552" y="2877742"/>
            <a:ext cx="2232247" cy="218603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2CBEB3-C4AF-4B8D-9FB6-D9F157215EF4}"/>
              </a:ext>
            </a:extLst>
          </p:cNvPr>
          <p:cNvSpPr txBox="1"/>
          <p:nvPr/>
        </p:nvSpPr>
        <p:spPr>
          <a:xfrm>
            <a:off x="539552" y="2877742"/>
            <a:ext cx="223224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RentalTool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반출공기구</a:t>
            </a:r>
            <a:endParaRPr lang="en-US" altLang="ko-KR" sz="10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8B8677D-668A-42F2-B101-24724DA093FE}"/>
              </a:ext>
            </a:extLst>
          </p:cNvPr>
          <p:cNvCxnSpPr>
            <a:cxnSpLocks/>
          </p:cNvCxnSpPr>
          <p:nvPr/>
        </p:nvCxnSpPr>
        <p:spPr>
          <a:xfrm>
            <a:off x="539553" y="3165774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0117CB-4519-4C77-83FB-0EF1FA8A6117}"/>
              </a:ext>
            </a:extLst>
          </p:cNvPr>
          <p:cNvSpPr txBox="1"/>
          <p:nvPr/>
        </p:nvSpPr>
        <p:spPr>
          <a:xfrm>
            <a:off x="549016" y="3185941"/>
            <a:ext cx="2222783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RentalSheet</a:t>
            </a:r>
            <a:r>
              <a:rPr lang="ko-KR" altLang="en-US" sz="1000" dirty="0"/>
              <a:t> </a:t>
            </a:r>
            <a:r>
              <a:rPr lang="en-US" altLang="ko-KR" sz="1000" dirty="0" err="1"/>
              <a:t>rentalSheet</a:t>
            </a:r>
            <a:r>
              <a:rPr lang="en-US" altLang="ko-KR" sz="1000" dirty="0"/>
              <a:t> : </a:t>
            </a:r>
            <a:r>
              <a:rPr lang="ko-KR" altLang="en-US" sz="1000" dirty="0"/>
              <a:t>반출전표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Tool </a:t>
            </a:r>
            <a:r>
              <a:rPr lang="en-US" altLang="ko-KR" sz="1000" dirty="0" err="1"/>
              <a:t>tool</a:t>
            </a:r>
            <a:r>
              <a:rPr lang="en-US" altLang="ko-KR" sz="1000" dirty="0"/>
              <a:t> : </a:t>
            </a:r>
            <a:r>
              <a:rPr lang="ko-KR" altLang="en-US" sz="1000" dirty="0"/>
              <a:t>공기구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strike="sngStrike" dirty="0"/>
              <a:t>Tag </a:t>
            </a:r>
            <a:r>
              <a:rPr lang="en-US" altLang="ko-KR" sz="1000" strike="sngStrike" dirty="0" err="1"/>
              <a:t>tag</a:t>
            </a:r>
            <a:r>
              <a:rPr lang="en-US" altLang="ko-KR" sz="1000" strike="sngStrike" dirty="0"/>
              <a:t> : </a:t>
            </a:r>
            <a:r>
              <a:rPr lang="ko-KR" altLang="en-US" sz="1000" strike="sngStrike" dirty="0"/>
              <a:t>개별공기구 태그</a:t>
            </a:r>
            <a:endParaRPr lang="en-US" altLang="ko-KR" sz="1000" strike="sngStrike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</a:t>
            </a:r>
            <a:r>
              <a:rPr lang="ko-KR" altLang="en-US" sz="1000" dirty="0"/>
              <a:t> </a:t>
            </a:r>
            <a:r>
              <a:rPr lang="en-US" altLang="ko-KR" sz="1000" dirty="0"/>
              <a:t>count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반출수량</a:t>
            </a:r>
            <a:r>
              <a:rPr lang="en-US" altLang="ko-KR" sz="1000" dirty="0"/>
              <a:t>, </a:t>
            </a:r>
            <a:r>
              <a:rPr lang="ko-KR" altLang="en-US" sz="1000" strike="sngStrike" dirty="0"/>
              <a:t>개별은 </a:t>
            </a:r>
            <a:r>
              <a:rPr lang="en-US" altLang="ko-KR" sz="1000" strike="sngStrike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outstandingCount</a:t>
            </a:r>
            <a:r>
              <a:rPr lang="en-US" altLang="ko-KR" sz="1000" dirty="0"/>
              <a:t> : </a:t>
            </a:r>
            <a:r>
              <a:rPr lang="ko-KR" altLang="en-US" sz="1000" dirty="0" err="1"/>
              <a:t>미반입수량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tags : </a:t>
            </a:r>
            <a:r>
              <a:rPr lang="en-US" altLang="ko-KR" sz="1000" b="1" dirty="0" err="1">
                <a:solidFill>
                  <a:srgbClr val="2E09B7"/>
                </a:solidFill>
              </a:rPr>
              <a:t>macaddress</a:t>
            </a:r>
            <a:r>
              <a:rPr lang="en-US" altLang="ko-KR" sz="1000" b="1" dirty="0">
                <a:solidFill>
                  <a:srgbClr val="2E09B7"/>
                </a:solidFill>
              </a:rPr>
              <a:t> ‘,’ </a:t>
            </a:r>
            <a:r>
              <a:rPr lang="ko-KR" altLang="en-US" sz="1000" b="1" dirty="0">
                <a:solidFill>
                  <a:srgbClr val="2E09B7"/>
                </a:solidFill>
              </a:rPr>
              <a:t>구분</a:t>
            </a:r>
            <a:endParaRPr lang="en-US" altLang="ko-KR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0C7339-6745-4906-AA3D-ED5D05478C94}"/>
              </a:ext>
            </a:extLst>
          </p:cNvPr>
          <p:cNvSpPr/>
          <p:nvPr/>
        </p:nvSpPr>
        <p:spPr>
          <a:xfrm>
            <a:off x="6062841" y="354864"/>
            <a:ext cx="2232247" cy="209785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D16A00-8481-4092-A4B5-F9FCA0306FAC}"/>
              </a:ext>
            </a:extLst>
          </p:cNvPr>
          <p:cNvSpPr txBox="1"/>
          <p:nvPr/>
        </p:nvSpPr>
        <p:spPr>
          <a:xfrm>
            <a:off x="6084168" y="932551"/>
            <a:ext cx="2220385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RentalSheet</a:t>
            </a:r>
            <a:r>
              <a:rPr lang="ko-KR" altLang="en-US" sz="1000" dirty="0"/>
              <a:t> </a:t>
            </a:r>
            <a:r>
              <a:rPr lang="en-US" altLang="ko-KR" sz="1000" dirty="0" err="1"/>
              <a:t>rentalSheet</a:t>
            </a:r>
            <a:r>
              <a:rPr lang="en-US" altLang="ko-KR" sz="1000" dirty="0"/>
              <a:t> : </a:t>
            </a:r>
            <a:r>
              <a:rPr lang="ko-KR" altLang="en-US" sz="1000" dirty="0"/>
              <a:t>반출전표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</a:t>
            </a:r>
            <a:r>
              <a:rPr lang="ko-KR" altLang="en-US" sz="1000" dirty="0"/>
              <a:t> </a:t>
            </a:r>
            <a:r>
              <a:rPr lang="en-US" altLang="ko-KR" sz="1000" dirty="0" err="1"/>
              <a:t>rentalCount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outstandingCount</a:t>
            </a:r>
            <a:endParaRPr lang="en-US" altLang="ko-KR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57B525-D28C-4D8F-90B1-CDCE381D2E65}"/>
              </a:ext>
            </a:extLst>
          </p:cNvPr>
          <p:cNvSpPr txBox="1"/>
          <p:nvPr/>
        </p:nvSpPr>
        <p:spPr>
          <a:xfrm>
            <a:off x="6062841" y="354864"/>
            <a:ext cx="2232247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OutstandingRentalSheet</a:t>
            </a:r>
            <a:r>
              <a:rPr lang="en-US" altLang="ko-KR" sz="1000" b="1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/>
              <a:t>: </a:t>
            </a:r>
            <a:r>
              <a:rPr lang="ko-KR" altLang="en-US" sz="900" b="1" dirty="0" err="1"/>
              <a:t>미반입</a:t>
            </a:r>
            <a:r>
              <a:rPr lang="ko-KR" altLang="en-US" sz="900" b="1" dirty="0"/>
              <a:t> 반출전표</a:t>
            </a:r>
            <a:endParaRPr lang="en-US" altLang="ko-KR" sz="900" b="1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1C9B6FE-135B-4EB4-9132-932F43562AF9}"/>
              </a:ext>
            </a:extLst>
          </p:cNvPr>
          <p:cNvCxnSpPr>
            <a:cxnSpLocks/>
          </p:cNvCxnSpPr>
          <p:nvPr/>
        </p:nvCxnSpPr>
        <p:spPr>
          <a:xfrm>
            <a:off x="6062842" y="910350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2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F6F5CF2-D24D-4F2B-A0ED-996A058FA9E2}"/>
              </a:ext>
            </a:extLst>
          </p:cNvPr>
          <p:cNvSpPr txBox="1"/>
          <p:nvPr/>
        </p:nvSpPr>
        <p:spPr>
          <a:xfrm>
            <a:off x="467654" y="3793604"/>
            <a:ext cx="2520170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RentalRequestSheet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rentalRequestSheet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Tool </a:t>
            </a:r>
            <a:r>
              <a:rPr lang="en-US" altLang="ko-KR" sz="1000" dirty="0" err="1"/>
              <a:t>tool</a:t>
            </a:r>
            <a:r>
              <a:rPr lang="en-US" altLang="ko-KR" sz="1000" dirty="0"/>
              <a:t> : </a:t>
            </a:r>
            <a:r>
              <a:rPr lang="ko-KR" altLang="en-US" sz="1000" dirty="0"/>
              <a:t>공기구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</a:t>
            </a:r>
            <a:r>
              <a:rPr lang="ko-KR" altLang="en-US" sz="1000" dirty="0"/>
              <a:t> </a:t>
            </a:r>
            <a:r>
              <a:rPr lang="en-US" altLang="ko-KR" sz="1000" dirty="0"/>
              <a:t>count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반출수량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tags : </a:t>
            </a:r>
            <a:r>
              <a:rPr lang="en-US" altLang="ko-KR" sz="1000" b="1" dirty="0" err="1">
                <a:solidFill>
                  <a:srgbClr val="2E09B7"/>
                </a:solidFill>
              </a:rPr>
              <a:t>macaddress</a:t>
            </a:r>
            <a:r>
              <a:rPr lang="en-US" altLang="ko-KR" sz="1000" b="1" dirty="0">
                <a:solidFill>
                  <a:srgbClr val="2E09B7"/>
                </a:solidFill>
              </a:rPr>
              <a:t> ‘,’ </a:t>
            </a:r>
            <a:r>
              <a:rPr lang="ko-KR" altLang="en-US" sz="1000" b="1" dirty="0">
                <a:solidFill>
                  <a:srgbClr val="2E09B7"/>
                </a:solidFill>
              </a:rPr>
              <a:t>구분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50EA3-DF6A-4E6F-BECA-FCE8E63356E2}"/>
              </a:ext>
            </a:extLst>
          </p:cNvPr>
          <p:cNvSpPr txBox="1"/>
          <p:nvPr/>
        </p:nvSpPr>
        <p:spPr>
          <a:xfrm>
            <a:off x="479517" y="1346948"/>
            <a:ext cx="2220385" cy="190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RentalSheet</a:t>
            </a:r>
            <a:r>
              <a:rPr lang="ko-KR" altLang="en-US" sz="1000" dirty="0"/>
              <a:t> </a:t>
            </a:r>
            <a:r>
              <a:rPr lang="en-US" altLang="ko-KR" sz="1000" dirty="0" err="1"/>
              <a:t>rentalSheet</a:t>
            </a:r>
            <a:r>
              <a:rPr lang="en-US" altLang="ko-KR" sz="1000" dirty="0"/>
              <a:t> : </a:t>
            </a:r>
            <a:r>
              <a:rPr lang="ko-KR" altLang="en-US" sz="1000" dirty="0"/>
              <a:t>반출전표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Toolbox </a:t>
            </a:r>
            <a:r>
              <a:rPr lang="en-US" altLang="ko-KR" sz="1000" dirty="0" err="1"/>
              <a:t>toolbox</a:t>
            </a:r>
            <a:r>
              <a:rPr lang="en-US" altLang="ko-KR" sz="1000" dirty="0"/>
              <a:t> : </a:t>
            </a:r>
            <a:r>
              <a:rPr lang="ko-KR" altLang="en-US" sz="1000" dirty="0"/>
              <a:t>반출정비실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worker : </a:t>
            </a:r>
            <a:r>
              <a:rPr lang="ko-KR" altLang="en-US" sz="1000" dirty="0"/>
              <a:t>작업자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leader : </a:t>
            </a:r>
            <a:r>
              <a:rPr lang="ko-KR" altLang="en-US" sz="1000" dirty="0"/>
              <a:t>리더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approver : </a:t>
            </a:r>
            <a:r>
              <a:rPr lang="ko-KR" altLang="en-US" sz="1000" dirty="0"/>
              <a:t>승인자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DateTime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rentalTime</a:t>
            </a:r>
            <a:r>
              <a:rPr lang="en-US" altLang="ko-KR" sz="1000" dirty="0"/>
              <a:t> : </a:t>
            </a:r>
            <a:r>
              <a:rPr lang="ko-KR" altLang="en-US" sz="1000" dirty="0"/>
              <a:t>반출시간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List&lt;</a:t>
            </a:r>
            <a:r>
              <a:rPr lang="en-US" altLang="ko-KR" sz="1000" dirty="0" err="1"/>
              <a:t>RentalRequestTool</a:t>
            </a:r>
            <a:r>
              <a:rPr lang="en-US" altLang="ko-KR" sz="1000" dirty="0"/>
              <a:t>&gt; list;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CA5633-AF75-421B-BC2E-0CA33DA8D73F}"/>
              </a:ext>
            </a:extLst>
          </p:cNvPr>
          <p:cNvSpPr/>
          <p:nvPr/>
        </p:nvSpPr>
        <p:spPr>
          <a:xfrm>
            <a:off x="458190" y="769260"/>
            <a:ext cx="2232247" cy="259229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EA792-C5C4-4C48-AD69-107A89A29998}"/>
              </a:ext>
            </a:extLst>
          </p:cNvPr>
          <p:cNvSpPr txBox="1"/>
          <p:nvPr/>
        </p:nvSpPr>
        <p:spPr>
          <a:xfrm>
            <a:off x="458190" y="769261"/>
            <a:ext cx="2232247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RentalRequestSheet</a:t>
            </a:r>
            <a:r>
              <a:rPr lang="en-US" altLang="ko-KR" sz="1000" b="1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dirty="0"/>
              <a:t>: </a:t>
            </a:r>
            <a:r>
              <a:rPr lang="ko-KR" altLang="en-US" sz="900" b="1" dirty="0"/>
              <a:t>반출신청전표</a:t>
            </a:r>
            <a:endParaRPr lang="en-US" altLang="ko-KR" sz="9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E90D965-44E9-4240-97EC-A88DD8A44C31}"/>
              </a:ext>
            </a:extLst>
          </p:cNvPr>
          <p:cNvCxnSpPr>
            <a:cxnSpLocks/>
          </p:cNvCxnSpPr>
          <p:nvPr/>
        </p:nvCxnSpPr>
        <p:spPr>
          <a:xfrm>
            <a:off x="458191" y="1324747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9B4FEF-8D74-4B65-B722-DDEF89E6D0F7}"/>
              </a:ext>
            </a:extLst>
          </p:cNvPr>
          <p:cNvSpPr/>
          <p:nvPr/>
        </p:nvSpPr>
        <p:spPr>
          <a:xfrm>
            <a:off x="458190" y="3485406"/>
            <a:ext cx="2520170" cy="160434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FC0C7-02F4-4F1A-A2D0-6F98E21D3A2E}"/>
              </a:ext>
            </a:extLst>
          </p:cNvPr>
          <p:cNvSpPr txBox="1"/>
          <p:nvPr/>
        </p:nvSpPr>
        <p:spPr>
          <a:xfrm>
            <a:off x="458190" y="3485405"/>
            <a:ext cx="2520169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RentalRequestTool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반출신청공기구</a:t>
            </a:r>
            <a:endParaRPr lang="en-US" altLang="ko-KR" sz="10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AF48774-F525-40AE-B977-17F6923817CC}"/>
              </a:ext>
            </a:extLst>
          </p:cNvPr>
          <p:cNvCxnSpPr>
            <a:cxnSpLocks/>
          </p:cNvCxnSpPr>
          <p:nvPr/>
        </p:nvCxnSpPr>
        <p:spPr>
          <a:xfrm>
            <a:off x="458191" y="3793604"/>
            <a:ext cx="252016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7B4D64-8537-440A-A01B-A9A451A3A3F1}"/>
              </a:ext>
            </a:extLst>
          </p:cNvPr>
          <p:cNvSpPr/>
          <p:nvPr/>
        </p:nvSpPr>
        <p:spPr>
          <a:xfrm>
            <a:off x="3698440" y="761603"/>
            <a:ext cx="2232247" cy="159184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481E4A-E7EB-4B99-944F-3D48D52F32D9}"/>
              </a:ext>
            </a:extLst>
          </p:cNvPr>
          <p:cNvSpPr txBox="1"/>
          <p:nvPr/>
        </p:nvSpPr>
        <p:spPr>
          <a:xfrm>
            <a:off x="3698440" y="761602"/>
            <a:ext cx="223224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WorkingTool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작업공기구</a:t>
            </a:r>
            <a:endParaRPr lang="en-US" altLang="ko-KR" sz="10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B750989-CACF-433E-A335-CAE5FFC47EFB}"/>
              </a:ext>
            </a:extLst>
          </p:cNvPr>
          <p:cNvCxnSpPr>
            <a:cxnSpLocks/>
          </p:cNvCxnSpPr>
          <p:nvPr/>
        </p:nvCxnSpPr>
        <p:spPr>
          <a:xfrm>
            <a:off x="3698441" y="1049634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0DD32B-77A4-443C-B236-632CB602B1ED}"/>
              </a:ext>
            </a:extLst>
          </p:cNvPr>
          <p:cNvSpPr txBox="1"/>
          <p:nvPr/>
        </p:nvSpPr>
        <p:spPr>
          <a:xfrm>
            <a:off x="3707904" y="1069801"/>
            <a:ext cx="2222783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name : </a:t>
            </a:r>
            <a:r>
              <a:rPr lang="ko-KR" altLang="en-US" sz="1000" dirty="0" err="1"/>
              <a:t>작업명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Tool </a:t>
            </a:r>
            <a:r>
              <a:rPr lang="en-US" altLang="ko-KR" sz="1000" dirty="0" err="1"/>
              <a:t>tool</a:t>
            </a:r>
            <a:r>
              <a:rPr lang="en-US" altLang="ko-KR" sz="1000" dirty="0"/>
              <a:t> : </a:t>
            </a:r>
            <a:r>
              <a:rPr lang="ko-KR" altLang="en-US" sz="1000" dirty="0"/>
              <a:t>공기구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</a:t>
            </a:r>
            <a:r>
              <a:rPr lang="ko-KR" altLang="en-US" sz="1000" dirty="0"/>
              <a:t> </a:t>
            </a:r>
            <a:r>
              <a:rPr lang="en-US" altLang="ko-KR" sz="1000" dirty="0"/>
              <a:t>count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String remark : </a:t>
            </a:r>
            <a:r>
              <a:rPr lang="ko-KR" altLang="en-US" sz="1000" dirty="0"/>
              <a:t>비고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5904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96A3D6-DD22-4340-B396-CA4A5C98488F}"/>
              </a:ext>
            </a:extLst>
          </p:cNvPr>
          <p:cNvSpPr/>
          <p:nvPr/>
        </p:nvSpPr>
        <p:spPr>
          <a:xfrm>
            <a:off x="276603" y="2893253"/>
            <a:ext cx="2232247" cy="191859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CF303-3A2B-45EE-9556-D6ECBF9FC80D}"/>
              </a:ext>
            </a:extLst>
          </p:cNvPr>
          <p:cNvSpPr txBox="1"/>
          <p:nvPr/>
        </p:nvSpPr>
        <p:spPr>
          <a:xfrm>
            <a:off x="276603" y="2893252"/>
            <a:ext cx="223224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SupplyTool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소모자재</a:t>
            </a:r>
            <a:endParaRPr lang="en-US" altLang="ko-KR" sz="10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5DA1D7-70DC-45AB-9DCE-C72CE4414F75}"/>
              </a:ext>
            </a:extLst>
          </p:cNvPr>
          <p:cNvCxnSpPr>
            <a:cxnSpLocks/>
          </p:cNvCxnSpPr>
          <p:nvPr/>
        </p:nvCxnSpPr>
        <p:spPr>
          <a:xfrm>
            <a:off x="276604" y="3181284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C6608D-CCC1-44BE-BB6E-068FA101BBD9}"/>
              </a:ext>
            </a:extLst>
          </p:cNvPr>
          <p:cNvSpPr txBox="1"/>
          <p:nvPr/>
        </p:nvSpPr>
        <p:spPr>
          <a:xfrm>
            <a:off x="286067" y="3201451"/>
            <a:ext cx="2222783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SupplySheet</a:t>
            </a:r>
            <a:r>
              <a:rPr lang="ko-KR" altLang="en-US" sz="1000" dirty="0"/>
              <a:t> </a:t>
            </a:r>
            <a:r>
              <a:rPr lang="en-US" altLang="ko-KR" sz="1000" dirty="0" err="1"/>
              <a:t>supplySheet</a:t>
            </a:r>
            <a:r>
              <a:rPr lang="en-US" altLang="ko-KR" sz="1000" dirty="0"/>
              <a:t> : </a:t>
            </a:r>
            <a:r>
              <a:rPr lang="ko-KR" altLang="en-US" sz="900" dirty="0"/>
              <a:t>지급전표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Tool </a:t>
            </a:r>
            <a:r>
              <a:rPr lang="en-US" altLang="ko-KR" sz="1000" dirty="0" err="1"/>
              <a:t>tool</a:t>
            </a:r>
            <a:r>
              <a:rPr lang="en-US" altLang="ko-KR" sz="1000" dirty="0"/>
              <a:t> : </a:t>
            </a:r>
            <a:r>
              <a:rPr lang="ko-KR" altLang="en-US" sz="1000" dirty="0"/>
              <a:t>소모자재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</a:t>
            </a:r>
            <a:r>
              <a:rPr lang="ko-KR" altLang="en-US" sz="1000" dirty="0"/>
              <a:t> </a:t>
            </a:r>
            <a:r>
              <a:rPr lang="en-US" altLang="ko-KR" sz="1000" dirty="0"/>
              <a:t>count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지급수량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Date </a:t>
            </a:r>
            <a:r>
              <a:rPr lang="en-US" altLang="ko-KR" sz="1000" dirty="0" err="1"/>
              <a:t>replacementDate</a:t>
            </a:r>
            <a:r>
              <a:rPr lang="en-US" altLang="ko-KR" sz="1000" dirty="0"/>
              <a:t> :</a:t>
            </a:r>
            <a:r>
              <a:rPr lang="ko-KR" altLang="en-US" sz="1000" dirty="0"/>
              <a:t> </a:t>
            </a:r>
            <a:r>
              <a:rPr lang="ko-KR" altLang="en-US" sz="900" dirty="0"/>
              <a:t>재지급일자</a:t>
            </a:r>
            <a:endParaRPr lang="en-US" altLang="ko-KR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CDD5D-60BB-42B1-926C-3D77DE76EEFD}"/>
              </a:ext>
            </a:extLst>
          </p:cNvPr>
          <p:cNvSpPr/>
          <p:nvPr/>
        </p:nvSpPr>
        <p:spPr>
          <a:xfrm>
            <a:off x="6012160" y="357798"/>
            <a:ext cx="2232247" cy="3291789"/>
          </a:xfrm>
          <a:prstGeom prst="rect">
            <a:avLst/>
          </a:prstGeom>
          <a:noFill/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F3B34-E525-42C5-A56F-B2FFE74D6BD3}"/>
              </a:ext>
            </a:extLst>
          </p:cNvPr>
          <p:cNvSpPr txBox="1"/>
          <p:nvPr/>
        </p:nvSpPr>
        <p:spPr>
          <a:xfrm>
            <a:off x="6012159" y="354611"/>
            <a:ext cx="223224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StockStatus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재고현황</a:t>
            </a:r>
            <a:endParaRPr lang="en-US" altLang="ko-KR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17E11-35FA-41FA-A6FE-7C338F94F07C}"/>
              </a:ext>
            </a:extLst>
          </p:cNvPr>
          <p:cNvSpPr txBox="1"/>
          <p:nvPr/>
        </p:nvSpPr>
        <p:spPr>
          <a:xfrm>
            <a:off x="6026228" y="651691"/>
            <a:ext cx="2192549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Toolbox </a:t>
            </a:r>
            <a:r>
              <a:rPr lang="en-US" altLang="ko-KR" sz="1000" dirty="0" err="1"/>
              <a:t>toolbox</a:t>
            </a:r>
            <a:r>
              <a:rPr lang="en-US" altLang="ko-KR" sz="1000" dirty="0"/>
              <a:t> : </a:t>
            </a:r>
            <a:r>
              <a:rPr lang="ko-KR" altLang="en-US" sz="1000" dirty="0" err="1"/>
              <a:t>정비실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Tool </a:t>
            </a:r>
            <a:r>
              <a:rPr lang="en-US" altLang="ko-KR" sz="1000" dirty="0" err="1"/>
              <a:t>tool</a:t>
            </a:r>
            <a:r>
              <a:rPr lang="en-US" altLang="ko-KR" sz="1000" dirty="0"/>
              <a:t> : </a:t>
            </a:r>
            <a:r>
              <a:rPr lang="ko-KR" altLang="en-US" sz="1000" dirty="0"/>
              <a:t>공기구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Date </a:t>
            </a:r>
            <a:r>
              <a:rPr lang="en-US" altLang="ko-KR" sz="1000" dirty="0" err="1"/>
              <a:t>currentDay</a:t>
            </a:r>
            <a:r>
              <a:rPr lang="en-US" altLang="ko-KR" sz="1000" dirty="0"/>
              <a:t> : </a:t>
            </a:r>
            <a:r>
              <a:rPr lang="ko-KR" altLang="en-US" sz="1000" dirty="0"/>
              <a:t>날짜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totalCount</a:t>
            </a:r>
            <a:r>
              <a:rPr lang="en-US" altLang="ko-KR" sz="1000" dirty="0"/>
              <a:t> : </a:t>
            </a:r>
            <a:r>
              <a:rPr lang="ko-KR" altLang="en-US" sz="1000" dirty="0"/>
              <a:t>재고 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rentalCount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반출 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goodCount</a:t>
            </a:r>
            <a:r>
              <a:rPr lang="en-US" altLang="ko-KR" sz="1000" dirty="0"/>
              <a:t> : </a:t>
            </a:r>
            <a:r>
              <a:rPr lang="ko-KR" altLang="en-US" sz="1000" dirty="0"/>
              <a:t>양호수량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faultCount</a:t>
            </a:r>
            <a:r>
              <a:rPr lang="en-US" altLang="ko-KR" sz="1000" dirty="0"/>
              <a:t> : </a:t>
            </a:r>
            <a:r>
              <a:rPr lang="ko-KR" altLang="en-US" sz="1000" dirty="0"/>
              <a:t>고장수량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damageCount</a:t>
            </a:r>
            <a:r>
              <a:rPr lang="en-US" altLang="ko-KR" sz="1000" dirty="0"/>
              <a:t> : </a:t>
            </a:r>
            <a:r>
              <a:rPr lang="ko-KR" altLang="en-US" sz="1000" dirty="0"/>
              <a:t>파손수량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buyCount</a:t>
            </a:r>
            <a:r>
              <a:rPr lang="en-US" altLang="ko-KR" sz="1000" dirty="0"/>
              <a:t> : </a:t>
            </a:r>
            <a:r>
              <a:rPr lang="ko-KR" altLang="en-US" sz="1000" dirty="0"/>
              <a:t>매입수량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lossCount</a:t>
            </a:r>
            <a:r>
              <a:rPr lang="en-US" altLang="ko-KR" sz="1000" dirty="0"/>
              <a:t> : </a:t>
            </a:r>
            <a:r>
              <a:rPr lang="ko-KR" altLang="en-US" sz="1000" dirty="0"/>
              <a:t>망실수량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</a:t>
            </a:r>
            <a:r>
              <a:rPr lang="en-US" altLang="ko-KR" sz="1000" dirty="0" err="1"/>
              <a:t>discardCount</a:t>
            </a:r>
            <a:r>
              <a:rPr lang="en-US" altLang="ko-KR" sz="1000" dirty="0"/>
              <a:t> : </a:t>
            </a:r>
            <a:r>
              <a:rPr lang="ko-KR" altLang="en-US" sz="1000" dirty="0"/>
              <a:t>폐기수량</a:t>
            </a:r>
            <a:endParaRPr lang="en-US" altLang="ko-KR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0E84FDD-0268-458D-BC2C-C8045A540B54}"/>
              </a:ext>
            </a:extLst>
          </p:cNvPr>
          <p:cNvCxnSpPr>
            <a:cxnSpLocks/>
          </p:cNvCxnSpPr>
          <p:nvPr/>
        </p:nvCxnSpPr>
        <p:spPr>
          <a:xfrm>
            <a:off x="6012160" y="642643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FCF0F5-8981-4FDE-A17E-0CC615916AE4}"/>
              </a:ext>
            </a:extLst>
          </p:cNvPr>
          <p:cNvSpPr/>
          <p:nvPr/>
        </p:nvSpPr>
        <p:spPr>
          <a:xfrm>
            <a:off x="280922" y="357798"/>
            <a:ext cx="2232247" cy="23621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1BE5D-8584-4750-854A-C69AA9803DD2}"/>
              </a:ext>
            </a:extLst>
          </p:cNvPr>
          <p:cNvSpPr txBox="1"/>
          <p:nvPr/>
        </p:nvSpPr>
        <p:spPr>
          <a:xfrm>
            <a:off x="302249" y="665997"/>
            <a:ext cx="2220385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worker : </a:t>
            </a:r>
            <a:r>
              <a:rPr lang="ko-KR" altLang="en-US" sz="1000" dirty="0"/>
              <a:t>작업자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leader : </a:t>
            </a:r>
            <a:r>
              <a:rPr lang="ko-KR" altLang="en-US" sz="1000" dirty="0"/>
              <a:t>리더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approver : </a:t>
            </a:r>
            <a:r>
              <a:rPr lang="ko-KR" altLang="en-US" sz="1000" dirty="0"/>
              <a:t>승인자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Toolbox </a:t>
            </a:r>
            <a:r>
              <a:rPr lang="en-US" altLang="ko-KR" sz="1000" dirty="0" err="1"/>
              <a:t>toolbox</a:t>
            </a:r>
            <a:r>
              <a:rPr lang="en-US" altLang="ko-KR" sz="1000" dirty="0"/>
              <a:t> : </a:t>
            </a:r>
            <a:r>
              <a:rPr lang="ko-KR" altLang="en-US" sz="1000" dirty="0"/>
              <a:t>반출정비실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DateTime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supplyTime</a:t>
            </a:r>
            <a:r>
              <a:rPr lang="en-US" altLang="ko-KR" sz="1000" dirty="0"/>
              <a:t> : </a:t>
            </a:r>
            <a:r>
              <a:rPr lang="ko-KR" altLang="en-US" sz="1000" dirty="0"/>
              <a:t>반출시간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List&lt;</a:t>
            </a:r>
            <a:r>
              <a:rPr lang="en-US" altLang="ko-KR" sz="1000" dirty="0" err="1"/>
              <a:t>SupplyTool</a:t>
            </a:r>
            <a:r>
              <a:rPr lang="en-US" altLang="ko-KR" sz="1000" dirty="0"/>
              <a:t>&gt; list;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A8AE4-656C-4C4F-811C-B4178014E818}"/>
              </a:ext>
            </a:extLst>
          </p:cNvPr>
          <p:cNvSpPr txBox="1"/>
          <p:nvPr/>
        </p:nvSpPr>
        <p:spPr>
          <a:xfrm>
            <a:off x="280922" y="357798"/>
            <a:ext cx="223224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SupplySheet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지급전표</a:t>
            </a:r>
            <a:endParaRPr lang="en-US" altLang="ko-KR" sz="10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739FE7-EDC2-40AB-96B0-A433ABCA6C62}"/>
              </a:ext>
            </a:extLst>
          </p:cNvPr>
          <p:cNvCxnSpPr>
            <a:cxnSpLocks/>
          </p:cNvCxnSpPr>
          <p:nvPr/>
        </p:nvCxnSpPr>
        <p:spPr>
          <a:xfrm>
            <a:off x="280923" y="645830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683191-3976-40BA-B1E6-91220A443182}"/>
              </a:ext>
            </a:extLst>
          </p:cNvPr>
          <p:cNvSpPr/>
          <p:nvPr/>
        </p:nvSpPr>
        <p:spPr>
          <a:xfrm>
            <a:off x="2818162" y="2893253"/>
            <a:ext cx="2232247" cy="191859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8498F-EA68-4680-8268-383365EEF5DA}"/>
              </a:ext>
            </a:extLst>
          </p:cNvPr>
          <p:cNvSpPr txBox="1"/>
          <p:nvPr/>
        </p:nvSpPr>
        <p:spPr>
          <a:xfrm>
            <a:off x="2818162" y="2893252"/>
            <a:ext cx="223224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BuyTool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매입공기구</a:t>
            </a:r>
            <a:endParaRPr lang="en-US" altLang="ko-KR" sz="10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7FA767-2841-4E6D-8BA1-A3B8CDFBBB4C}"/>
              </a:ext>
            </a:extLst>
          </p:cNvPr>
          <p:cNvCxnSpPr>
            <a:cxnSpLocks/>
          </p:cNvCxnSpPr>
          <p:nvPr/>
        </p:nvCxnSpPr>
        <p:spPr>
          <a:xfrm>
            <a:off x="2818163" y="3181284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0FA2C4-0EB1-4067-A6B2-F2E3A00E54AE}"/>
              </a:ext>
            </a:extLst>
          </p:cNvPr>
          <p:cNvSpPr txBox="1"/>
          <p:nvPr/>
        </p:nvSpPr>
        <p:spPr>
          <a:xfrm>
            <a:off x="2827626" y="3201451"/>
            <a:ext cx="2222783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BuySheet</a:t>
            </a:r>
            <a:r>
              <a:rPr lang="ko-KR" altLang="en-US" sz="1000" dirty="0"/>
              <a:t> </a:t>
            </a:r>
            <a:r>
              <a:rPr lang="en-US" altLang="ko-KR" sz="1000" dirty="0" err="1"/>
              <a:t>buySheet</a:t>
            </a:r>
            <a:r>
              <a:rPr lang="en-US" altLang="ko-KR" sz="1000" dirty="0"/>
              <a:t> : </a:t>
            </a:r>
            <a:r>
              <a:rPr lang="ko-KR" altLang="en-US" sz="900" dirty="0"/>
              <a:t>매입전표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Tool </a:t>
            </a:r>
            <a:r>
              <a:rPr lang="en-US" altLang="ko-KR" sz="1000" dirty="0" err="1"/>
              <a:t>tool</a:t>
            </a:r>
            <a:r>
              <a:rPr lang="en-US" altLang="ko-KR" sz="1000" dirty="0"/>
              <a:t> : </a:t>
            </a:r>
            <a:r>
              <a:rPr lang="ko-KR" altLang="en-US" sz="1000" dirty="0"/>
              <a:t>공기구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</a:t>
            </a:r>
            <a:r>
              <a:rPr lang="ko-KR" altLang="en-US" sz="1000" dirty="0"/>
              <a:t> </a:t>
            </a:r>
            <a:r>
              <a:rPr lang="en-US" altLang="ko-KR" sz="1000" dirty="0"/>
              <a:t>count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매입수량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Int price : </a:t>
            </a:r>
            <a:r>
              <a:rPr lang="ko-KR" altLang="en-US" sz="1000" dirty="0"/>
              <a:t>가격</a:t>
            </a:r>
            <a:endParaRPr lang="en-US" altLang="ko-KR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A78036-7BAD-4E89-9BC6-F1AEA5023F19}"/>
              </a:ext>
            </a:extLst>
          </p:cNvPr>
          <p:cNvSpPr/>
          <p:nvPr/>
        </p:nvSpPr>
        <p:spPr>
          <a:xfrm>
            <a:off x="2822481" y="357798"/>
            <a:ext cx="2232247" cy="23621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806ED-D290-495D-99C5-F8552918734A}"/>
              </a:ext>
            </a:extLst>
          </p:cNvPr>
          <p:cNvSpPr txBox="1"/>
          <p:nvPr/>
        </p:nvSpPr>
        <p:spPr>
          <a:xfrm>
            <a:off x="2843808" y="665997"/>
            <a:ext cx="2220385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Long id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Member approver : </a:t>
            </a:r>
            <a:r>
              <a:rPr lang="ko-KR" altLang="en-US" sz="1000" dirty="0"/>
              <a:t>승인자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Toolbox </a:t>
            </a:r>
            <a:r>
              <a:rPr lang="en-US" altLang="ko-KR" sz="1000" dirty="0" err="1"/>
              <a:t>toolbox</a:t>
            </a:r>
            <a:r>
              <a:rPr lang="en-US" altLang="ko-KR" sz="1000" dirty="0"/>
              <a:t> : </a:t>
            </a:r>
            <a:r>
              <a:rPr lang="ko-KR" altLang="en-US" sz="1000" dirty="0"/>
              <a:t>반입정비실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 err="1"/>
              <a:t>DateTime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buyTime</a:t>
            </a:r>
            <a:r>
              <a:rPr lang="en-US" altLang="ko-KR" sz="1000" dirty="0"/>
              <a:t> : </a:t>
            </a:r>
            <a:r>
              <a:rPr lang="ko-KR" altLang="en-US" sz="1000" dirty="0"/>
              <a:t>반입시간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List&lt;</a:t>
            </a:r>
            <a:r>
              <a:rPr lang="en-US" altLang="ko-KR" sz="1000" dirty="0" err="1"/>
              <a:t>BuyTool</a:t>
            </a:r>
            <a:r>
              <a:rPr lang="en-US" altLang="ko-KR" sz="1000" dirty="0"/>
              <a:t>&gt; list;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CC6E4-A70E-4114-B0DE-E06656EAC64D}"/>
              </a:ext>
            </a:extLst>
          </p:cNvPr>
          <p:cNvSpPr txBox="1"/>
          <p:nvPr/>
        </p:nvSpPr>
        <p:spPr>
          <a:xfrm>
            <a:off x="2822481" y="357798"/>
            <a:ext cx="223224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BuySheet</a:t>
            </a:r>
            <a:r>
              <a:rPr lang="en-US" altLang="ko-KR" sz="1000" b="1" dirty="0"/>
              <a:t> : </a:t>
            </a:r>
            <a:r>
              <a:rPr lang="ko-KR" altLang="en-US" sz="1000" b="1" dirty="0"/>
              <a:t>매입전표</a:t>
            </a:r>
            <a:endParaRPr lang="en-US" altLang="ko-KR" sz="10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2E74B6E-8085-40E8-82B3-460605AD1F43}"/>
              </a:ext>
            </a:extLst>
          </p:cNvPr>
          <p:cNvCxnSpPr>
            <a:cxnSpLocks/>
          </p:cNvCxnSpPr>
          <p:nvPr/>
        </p:nvCxnSpPr>
        <p:spPr>
          <a:xfrm>
            <a:off x="2822482" y="645830"/>
            <a:ext cx="2232247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31DE0-F74F-40E7-9FA3-8E7A68992595}"/>
              </a:ext>
            </a:extLst>
          </p:cNvPr>
          <p:cNvSpPr txBox="1"/>
          <p:nvPr/>
        </p:nvSpPr>
        <p:spPr>
          <a:xfrm>
            <a:off x="701128" y="326626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RentalSheet</a:t>
            </a:r>
            <a:endParaRPr lang="en-US" altLang="ko-KR" sz="1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C0ED9E-FB70-4E04-BAEA-F178461ACCE7}"/>
              </a:ext>
            </a:extLst>
          </p:cNvPr>
          <p:cNvSpPr/>
          <p:nvPr/>
        </p:nvSpPr>
        <p:spPr>
          <a:xfrm>
            <a:off x="705961" y="311841"/>
            <a:ext cx="1442805" cy="11546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6DA79-C1DC-4F6C-83F7-B8A470FF5138}"/>
              </a:ext>
            </a:extLst>
          </p:cNvPr>
          <p:cNvCxnSpPr>
            <a:cxnSpLocks/>
          </p:cNvCxnSpPr>
          <p:nvPr/>
        </p:nvCxnSpPr>
        <p:spPr>
          <a:xfrm>
            <a:off x="696295" y="627984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FE9CD1-8BE3-4BC3-928E-EE4C1238500A}"/>
              </a:ext>
            </a:extLst>
          </p:cNvPr>
          <p:cNvSpPr/>
          <p:nvPr/>
        </p:nvSpPr>
        <p:spPr>
          <a:xfrm>
            <a:off x="705961" y="632395"/>
            <a:ext cx="143313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id = 1</a:t>
            </a:r>
          </a:p>
          <a:p>
            <a:r>
              <a:rPr lang="en-US" altLang="ko-KR" sz="900" dirty="0" err="1"/>
              <a:t>rentalCount</a:t>
            </a:r>
            <a:r>
              <a:rPr lang="en-US" altLang="ko-KR" sz="900" dirty="0"/>
              <a:t> = 7</a:t>
            </a:r>
            <a:endParaRPr lang="ko-KR" altLang="en-US" sz="900" dirty="0"/>
          </a:p>
          <a:p>
            <a:r>
              <a:rPr lang="en-US" altLang="ko-KR" sz="900" dirty="0" err="1"/>
              <a:t>outstandingCount</a:t>
            </a:r>
            <a:r>
              <a:rPr lang="en-US" altLang="ko-KR" sz="900" dirty="0"/>
              <a:t> = 2</a:t>
            </a:r>
          </a:p>
          <a:p>
            <a:r>
              <a:rPr lang="en-US" altLang="ko-KR" sz="900" dirty="0" err="1"/>
              <a:t>rentalTime</a:t>
            </a:r>
            <a:endParaRPr lang="en-US" altLang="ko-KR" sz="900" dirty="0"/>
          </a:p>
          <a:p>
            <a:r>
              <a:rPr lang="en-US" altLang="ko-KR" sz="900" dirty="0"/>
              <a:t>=</a:t>
            </a:r>
            <a:r>
              <a:rPr lang="en-US" altLang="ko-KR" sz="800" dirty="0"/>
              <a:t>2023-10-01 08:10:10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BC58D-5ED4-4288-B2F5-70EC81B57622}"/>
              </a:ext>
            </a:extLst>
          </p:cNvPr>
          <p:cNvSpPr txBox="1"/>
          <p:nvPr/>
        </p:nvSpPr>
        <p:spPr>
          <a:xfrm>
            <a:off x="457878" y="1840686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RentalTool</a:t>
            </a:r>
            <a:endParaRPr lang="en-US" altLang="ko-KR" sz="1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610A58-1BF5-4A93-8218-AB6825F12B32}"/>
              </a:ext>
            </a:extLst>
          </p:cNvPr>
          <p:cNvSpPr/>
          <p:nvPr/>
        </p:nvSpPr>
        <p:spPr>
          <a:xfrm>
            <a:off x="462711" y="1825900"/>
            <a:ext cx="1442805" cy="122710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5F9BDD-AE49-45CC-88B2-94396D6D49F5}"/>
              </a:ext>
            </a:extLst>
          </p:cNvPr>
          <p:cNvCxnSpPr>
            <a:cxnSpLocks/>
          </p:cNvCxnSpPr>
          <p:nvPr/>
        </p:nvCxnSpPr>
        <p:spPr>
          <a:xfrm>
            <a:off x="453045" y="2142044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68389E-C305-4EEC-A954-ED45BE2C4805}"/>
              </a:ext>
            </a:extLst>
          </p:cNvPr>
          <p:cNvSpPr/>
          <p:nvPr/>
        </p:nvSpPr>
        <p:spPr>
          <a:xfrm>
            <a:off x="462711" y="2218463"/>
            <a:ext cx="143313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Id = 1</a:t>
            </a:r>
          </a:p>
          <a:p>
            <a:r>
              <a:rPr lang="en-US" altLang="ko-KR" sz="900" dirty="0"/>
              <a:t>tool = </a:t>
            </a:r>
            <a:r>
              <a:rPr lang="en-US" altLang="ko-KR" sz="900" b="1" dirty="0">
                <a:solidFill>
                  <a:srgbClr val="2E09B7"/>
                </a:solidFill>
              </a:rPr>
              <a:t>hammer1</a:t>
            </a:r>
          </a:p>
          <a:p>
            <a:r>
              <a:rPr lang="en-US" altLang="ko-KR" sz="900" dirty="0"/>
              <a:t>Tag</a:t>
            </a:r>
            <a:r>
              <a:rPr lang="ko-KR" altLang="en-US" sz="900" dirty="0"/>
              <a:t> </a:t>
            </a:r>
            <a:r>
              <a:rPr lang="en-US" altLang="ko-KR" sz="900" dirty="0"/>
              <a:t>=</a:t>
            </a:r>
            <a:r>
              <a:rPr lang="ko-KR" altLang="en-US" sz="900" dirty="0"/>
              <a:t> </a:t>
            </a:r>
            <a:r>
              <a:rPr lang="en-US" altLang="ko-KR" sz="900" dirty="0"/>
              <a:t>123456789</a:t>
            </a:r>
          </a:p>
          <a:p>
            <a:r>
              <a:rPr lang="en-US" altLang="ko-KR" sz="900" dirty="0" err="1"/>
              <a:t>rentalCount</a:t>
            </a:r>
            <a:r>
              <a:rPr lang="en-US" altLang="ko-KR" sz="900" dirty="0"/>
              <a:t> = 1</a:t>
            </a:r>
            <a:endParaRPr lang="ko-KR" altLang="en-US" sz="900" dirty="0"/>
          </a:p>
          <a:p>
            <a:r>
              <a:rPr lang="en-US" altLang="ko-KR" sz="900" dirty="0" err="1"/>
              <a:t>outstandingCount</a:t>
            </a:r>
            <a:r>
              <a:rPr lang="en-US" altLang="ko-KR" sz="900" dirty="0"/>
              <a:t> = 0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A137F-38DF-4D01-AD52-702DF0EBB9B5}"/>
              </a:ext>
            </a:extLst>
          </p:cNvPr>
          <p:cNvSpPr txBox="1"/>
          <p:nvPr/>
        </p:nvSpPr>
        <p:spPr>
          <a:xfrm>
            <a:off x="951612" y="3207892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RentalTool</a:t>
            </a:r>
            <a:endParaRPr lang="en-US" altLang="ko-KR" sz="1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ED9668-6E8D-469B-8F39-E54E6AE92DAC}"/>
              </a:ext>
            </a:extLst>
          </p:cNvPr>
          <p:cNvSpPr/>
          <p:nvPr/>
        </p:nvSpPr>
        <p:spPr>
          <a:xfrm>
            <a:off x="956445" y="3193107"/>
            <a:ext cx="1442805" cy="109887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6B0A62-E683-4C19-A1C2-C882214FAF6A}"/>
              </a:ext>
            </a:extLst>
          </p:cNvPr>
          <p:cNvCxnSpPr>
            <a:cxnSpLocks/>
          </p:cNvCxnSpPr>
          <p:nvPr/>
        </p:nvCxnSpPr>
        <p:spPr>
          <a:xfrm>
            <a:off x="946779" y="3509250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447CD-E602-48E0-BC8B-CDA370B534F8}"/>
              </a:ext>
            </a:extLst>
          </p:cNvPr>
          <p:cNvSpPr/>
          <p:nvPr/>
        </p:nvSpPr>
        <p:spPr>
          <a:xfrm>
            <a:off x="956445" y="3585669"/>
            <a:ext cx="143313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Id = 2</a:t>
            </a:r>
          </a:p>
          <a:p>
            <a:r>
              <a:rPr lang="en-US" altLang="ko-KR" sz="900" dirty="0"/>
              <a:t>tool = driver1</a:t>
            </a:r>
          </a:p>
          <a:p>
            <a:r>
              <a:rPr lang="en-US" altLang="ko-KR" sz="900" dirty="0" err="1"/>
              <a:t>rentalCount</a:t>
            </a:r>
            <a:r>
              <a:rPr lang="en-US" altLang="ko-KR" sz="900" dirty="0"/>
              <a:t> = 6</a:t>
            </a:r>
            <a:endParaRPr lang="ko-KR" altLang="en-US" sz="900" dirty="0"/>
          </a:p>
          <a:p>
            <a:r>
              <a:rPr lang="en-US" altLang="ko-KR" sz="900" dirty="0" err="1"/>
              <a:t>outstandingCount</a:t>
            </a:r>
            <a:r>
              <a:rPr lang="en-US" altLang="ko-KR" sz="900" dirty="0"/>
              <a:t> = 2</a:t>
            </a:r>
            <a:endParaRPr lang="ko-KR" altLang="en-US" sz="9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0B6B736-DB7D-4813-9F90-071977D0C042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1184114" y="1481301"/>
            <a:ext cx="0" cy="344599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087E60D-FAC1-43FD-8859-3E429D79BB65}"/>
              </a:ext>
            </a:extLst>
          </p:cNvPr>
          <p:cNvCxnSpPr>
            <a:cxnSpLocks/>
          </p:cNvCxnSpPr>
          <p:nvPr/>
        </p:nvCxnSpPr>
        <p:spPr bwMode="auto">
          <a:xfrm>
            <a:off x="2046887" y="1481301"/>
            <a:ext cx="0" cy="1711806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885966-2263-48BA-B29E-FE2BBDA9752A}"/>
              </a:ext>
            </a:extLst>
          </p:cNvPr>
          <p:cNvSpPr/>
          <p:nvPr/>
        </p:nvSpPr>
        <p:spPr>
          <a:xfrm>
            <a:off x="2908793" y="1824120"/>
            <a:ext cx="1442805" cy="95839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87523C4-5867-41C7-9D31-608836E84B1B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>
            <a:off x="2148766" y="1148071"/>
            <a:ext cx="760027" cy="1155246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3B604E-CCED-4D1B-9A11-C88F65DCAB71}"/>
              </a:ext>
            </a:extLst>
          </p:cNvPr>
          <p:cNvSpPr txBox="1"/>
          <p:nvPr/>
        </p:nvSpPr>
        <p:spPr>
          <a:xfrm>
            <a:off x="2909660" y="1824120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ReturnSheet</a:t>
            </a:r>
            <a:endParaRPr lang="en-US" altLang="ko-KR" sz="10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F5EB6B-CAE1-490D-9D95-5DA87E6445B7}"/>
              </a:ext>
            </a:extLst>
          </p:cNvPr>
          <p:cNvCxnSpPr>
            <a:cxnSpLocks/>
          </p:cNvCxnSpPr>
          <p:nvPr/>
        </p:nvCxnSpPr>
        <p:spPr>
          <a:xfrm>
            <a:off x="2904827" y="2125478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EAB3E5-E9CC-4504-9311-7F7DE5C949D8}"/>
              </a:ext>
            </a:extLst>
          </p:cNvPr>
          <p:cNvSpPr txBox="1"/>
          <p:nvPr/>
        </p:nvSpPr>
        <p:spPr>
          <a:xfrm>
            <a:off x="2931480" y="3181588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ReturnTool</a:t>
            </a:r>
            <a:endParaRPr lang="en-US" altLang="ko-KR" sz="1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F680FB-91F2-4851-8026-6C07D422DF56}"/>
              </a:ext>
            </a:extLst>
          </p:cNvPr>
          <p:cNvSpPr/>
          <p:nvPr/>
        </p:nvSpPr>
        <p:spPr>
          <a:xfrm>
            <a:off x="2936313" y="3166802"/>
            <a:ext cx="1442805" cy="95839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07FDD4-81FA-4343-846D-158E2301FE61}"/>
              </a:ext>
            </a:extLst>
          </p:cNvPr>
          <p:cNvCxnSpPr>
            <a:cxnSpLocks/>
          </p:cNvCxnSpPr>
          <p:nvPr/>
        </p:nvCxnSpPr>
        <p:spPr>
          <a:xfrm>
            <a:off x="2926647" y="3482946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D31737-D7A4-4E6C-A83E-E81CB5D38C53}"/>
              </a:ext>
            </a:extLst>
          </p:cNvPr>
          <p:cNvSpPr/>
          <p:nvPr/>
        </p:nvSpPr>
        <p:spPr>
          <a:xfrm>
            <a:off x="2936313" y="3490508"/>
            <a:ext cx="1433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Id = 1</a:t>
            </a:r>
          </a:p>
          <a:p>
            <a:r>
              <a:rPr lang="en-US" altLang="ko-KR" sz="900" dirty="0" err="1"/>
              <a:t>returnSheet</a:t>
            </a:r>
            <a:r>
              <a:rPr lang="en-US" altLang="ko-KR" sz="900" dirty="0"/>
              <a:t> = 1</a:t>
            </a:r>
          </a:p>
          <a:p>
            <a:r>
              <a:rPr lang="en-US" altLang="ko-KR" sz="900" dirty="0" err="1"/>
              <a:t>rentalTool</a:t>
            </a:r>
            <a:r>
              <a:rPr lang="en-US" altLang="ko-KR" sz="900" dirty="0"/>
              <a:t> = 1</a:t>
            </a:r>
          </a:p>
          <a:p>
            <a:r>
              <a:rPr lang="en-US" altLang="ko-KR" sz="900" dirty="0"/>
              <a:t>Int count = 1</a:t>
            </a: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F50A2-F0B4-4D94-A79D-838558E100A0}"/>
              </a:ext>
            </a:extLst>
          </p:cNvPr>
          <p:cNvSpPr txBox="1"/>
          <p:nvPr/>
        </p:nvSpPr>
        <p:spPr>
          <a:xfrm>
            <a:off x="2936313" y="4475200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RentalToolStatus</a:t>
            </a:r>
            <a:endParaRPr lang="en-US" altLang="ko-KR" sz="10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839581-4F3A-4B5E-97C3-1E9ECB6639AC}"/>
              </a:ext>
            </a:extLst>
          </p:cNvPr>
          <p:cNvSpPr/>
          <p:nvPr/>
        </p:nvSpPr>
        <p:spPr>
          <a:xfrm>
            <a:off x="2941146" y="4460414"/>
            <a:ext cx="1442805" cy="104631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64A4C69-022D-46AC-8055-3A01F59ECE8B}"/>
              </a:ext>
            </a:extLst>
          </p:cNvPr>
          <p:cNvCxnSpPr>
            <a:cxnSpLocks/>
          </p:cNvCxnSpPr>
          <p:nvPr/>
        </p:nvCxnSpPr>
        <p:spPr>
          <a:xfrm>
            <a:off x="2931480" y="4776558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DD14E7-1D82-418F-B2FC-984B9FB00B0F}"/>
              </a:ext>
            </a:extLst>
          </p:cNvPr>
          <p:cNvSpPr/>
          <p:nvPr/>
        </p:nvSpPr>
        <p:spPr>
          <a:xfrm>
            <a:off x="2941146" y="4786652"/>
            <a:ext cx="1433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Id = 1</a:t>
            </a:r>
          </a:p>
          <a:p>
            <a:r>
              <a:rPr lang="en-US" altLang="ko-KR" sz="900" dirty="0" err="1"/>
              <a:t>returnTool</a:t>
            </a:r>
            <a:r>
              <a:rPr lang="en-US" altLang="ko-KR" sz="900" dirty="0"/>
              <a:t> = 1</a:t>
            </a:r>
          </a:p>
          <a:p>
            <a:r>
              <a:rPr lang="en-US" altLang="ko-KR" sz="900" dirty="0"/>
              <a:t>status = </a:t>
            </a:r>
            <a:r>
              <a:rPr lang="ko-KR" altLang="en-US" sz="900" dirty="0"/>
              <a:t>양호</a:t>
            </a:r>
            <a:endParaRPr lang="en-US" altLang="ko-KR" sz="900" dirty="0"/>
          </a:p>
          <a:p>
            <a:r>
              <a:rPr lang="en-US" altLang="ko-KR" sz="900" dirty="0"/>
              <a:t>count</a:t>
            </a:r>
            <a:r>
              <a:rPr lang="ko-KR" altLang="en-US" sz="900" dirty="0"/>
              <a:t> </a:t>
            </a:r>
            <a:r>
              <a:rPr lang="en-US" altLang="ko-KR" sz="900" dirty="0"/>
              <a:t>=</a:t>
            </a:r>
            <a:r>
              <a:rPr lang="ko-KR" altLang="en-US" sz="900" dirty="0"/>
              <a:t> 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3AC316E-6629-4F77-BFEE-951E37B75A3B}"/>
              </a:ext>
            </a:extLst>
          </p:cNvPr>
          <p:cNvCxnSpPr>
            <a:cxnSpLocks/>
          </p:cNvCxnSpPr>
          <p:nvPr/>
        </p:nvCxnSpPr>
        <p:spPr bwMode="auto">
          <a:xfrm>
            <a:off x="3591863" y="2809967"/>
            <a:ext cx="0" cy="34460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5D3AD5E-3FB0-4B9F-B0B6-D5264911D626}"/>
              </a:ext>
            </a:extLst>
          </p:cNvPr>
          <p:cNvCxnSpPr>
            <a:cxnSpLocks/>
            <a:endCxn id="39" idx="0"/>
          </p:cNvCxnSpPr>
          <p:nvPr/>
        </p:nvCxnSpPr>
        <p:spPr bwMode="auto">
          <a:xfrm>
            <a:off x="4095919" y="2809967"/>
            <a:ext cx="1273734" cy="356836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F461087-FEA6-446B-88D5-0A4901EBCFD3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 bwMode="auto">
          <a:xfrm>
            <a:off x="3657716" y="4125195"/>
            <a:ext cx="4833" cy="335219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CFC5B9-6E98-4D03-BCEA-225CA7C59CDB}"/>
              </a:ext>
            </a:extLst>
          </p:cNvPr>
          <p:cNvSpPr txBox="1"/>
          <p:nvPr/>
        </p:nvSpPr>
        <p:spPr>
          <a:xfrm>
            <a:off x="4643417" y="3181588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ReturnTool</a:t>
            </a:r>
            <a:endParaRPr lang="en-US" altLang="ko-KR" sz="10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38241E-ACC8-40B8-ACB3-C974BAD94499}"/>
              </a:ext>
            </a:extLst>
          </p:cNvPr>
          <p:cNvSpPr/>
          <p:nvPr/>
        </p:nvSpPr>
        <p:spPr>
          <a:xfrm>
            <a:off x="4648250" y="3166803"/>
            <a:ext cx="1442805" cy="100532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A49CD71-2873-4D20-B633-B313C1873833}"/>
              </a:ext>
            </a:extLst>
          </p:cNvPr>
          <p:cNvCxnSpPr>
            <a:cxnSpLocks/>
          </p:cNvCxnSpPr>
          <p:nvPr/>
        </p:nvCxnSpPr>
        <p:spPr>
          <a:xfrm>
            <a:off x="4638584" y="3482946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3C0430-F77F-462F-A3CC-D20CC6325BFC}"/>
              </a:ext>
            </a:extLst>
          </p:cNvPr>
          <p:cNvSpPr/>
          <p:nvPr/>
        </p:nvSpPr>
        <p:spPr>
          <a:xfrm>
            <a:off x="4648250" y="3490508"/>
            <a:ext cx="1433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Id = 2</a:t>
            </a:r>
          </a:p>
          <a:p>
            <a:r>
              <a:rPr lang="en-US" altLang="ko-KR" sz="900" dirty="0" err="1"/>
              <a:t>returnSheet</a:t>
            </a:r>
            <a:r>
              <a:rPr lang="en-US" altLang="ko-KR" sz="900" dirty="0"/>
              <a:t> = 1</a:t>
            </a:r>
          </a:p>
          <a:p>
            <a:r>
              <a:rPr lang="en-US" altLang="ko-KR" sz="900" dirty="0" err="1"/>
              <a:t>rentalTool</a:t>
            </a:r>
            <a:r>
              <a:rPr lang="en-US" altLang="ko-KR" sz="900" dirty="0"/>
              <a:t> = 2</a:t>
            </a:r>
          </a:p>
          <a:p>
            <a:r>
              <a:rPr lang="en-US" altLang="ko-KR" sz="900" dirty="0"/>
              <a:t>Int count = 3</a:t>
            </a:r>
            <a:endParaRPr lang="ko-KR" altLang="en-US" sz="9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FBE059-75E6-432F-AF97-AD66E264492F}"/>
              </a:ext>
            </a:extLst>
          </p:cNvPr>
          <p:cNvSpPr txBox="1"/>
          <p:nvPr/>
        </p:nvSpPr>
        <p:spPr>
          <a:xfrm>
            <a:off x="4648250" y="4475200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RentalToolStatus</a:t>
            </a:r>
            <a:endParaRPr lang="en-US" altLang="ko-KR" sz="10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5DAE0F-B131-4857-AE18-7CA31E6DCB0B}"/>
              </a:ext>
            </a:extLst>
          </p:cNvPr>
          <p:cNvSpPr/>
          <p:nvPr/>
        </p:nvSpPr>
        <p:spPr>
          <a:xfrm>
            <a:off x="4653083" y="4460415"/>
            <a:ext cx="1442805" cy="92741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6BA0EC9-A56E-4FF2-8733-DFB3961D95D8}"/>
              </a:ext>
            </a:extLst>
          </p:cNvPr>
          <p:cNvCxnSpPr>
            <a:cxnSpLocks/>
          </p:cNvCxnSpPr>
          <p:nvPr/>
        </p:nvCxnSpPr>
        <p:spPr>
          <a:xfrm>
            <a:off x="4643417" y="4776558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3B4D87-4910-495A-81F6-0659BC90659A}"/>
              </a:ext>
            </a:extLst>
          </p:cNvPr>
          <p:cNvSpPr/>
          <p:nvPr/>
        </p:nvSpPr>
        <p:spPr>
          <a:xfrm>
            <a:off x="4653083" y="4852977"/>
            <a:ext cx="14331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returnTool</a:t>
            </a:r>
            <a:r>
              <a:rPr lang="en-US" altLang="ko-KR" sz="900" dirty="0"/>
              <a:t> = 2</a:t>
            </a:r>
          </a:p>
          <a:p>
            <a:r>
              <a:rPr lang="en-US" altLang="ko-KR" sz="900" dirty="0" err="1"/>
              <a:t>enum</a:t>
            </a:r>
            <a:r>
              <a:rPr lang="en-US" altLang="ko-KR" sz="900" dirty="0"/>
              <a:t> status = </a:t>
            </a:r>
            <a:r>
              <a:rPr lang="ko-KR" altLang="en-US" sz="900" dirty="0"/>
              <a:t>양호</a:t>
            </a:r>
            <a:endParaRPr lang="en-US" altLang="ko-KR" sz="900" dirty="0"/>
          </a:p>
          <a:p>
            <a:r>
              <a:rPr lang="en-US" altLang="ko-KR" sz="900" dirty="0"/>
              <a:t>Int</a:t>
            </a:r>
            <a:r>
              <a:rPr lang="ko-KR" altLang="en-US" sz="900" dirty="0"/>
              <a:t> </a:t>
            </a:r>
            <a:r>
              <a:rPr lang="en-US" altLang="ko-KR" sz="900" dirty="0"/>
              <a:t>count</a:t>
            </a:r>
            <a:r>
              <a:rPr lang="ko-KR" altLang="en-US" sz="900" dirty="0"/>
              <a:t> </a:t>
            </a:r>
            <a:r>
              <a:rPr lang="en-US" altLang="ko-KR" sz="900" dirty="0"/>
              <a:t>=</a:t>
            </a:r>
            <a:r>
              <a:rPr lang="ko-KR" altLang="en-US" sz="900" dirty="0"/>
              <a:t> 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DCCBB8A-2312-4C0B-9108-2365744FFE3B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 bwMode="auto">
          <a:xfrm>
            <a:off x="5369653" y="4172127"/>
            <a:ext cx="4833" cy="288288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3018D1-048A-42A4-806E-7AC742F29ED0}"/>
              </a:ext>
            </a:extLst>
          </p:cNvPr>
          <p:cNvSpPr/>
          <p:nvPr/>
        </p:nvSpPr>
        <p:spPr>
          <a:xfrm>
            <a:off x="2904827" y="2160566"/>
            <a:ext cx="1433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Id = 1</a:t>
            </a:r>
          </a:p>
          <a:p>
            <a:r>
              <a:rPr lang="en-US" altLang="ko-KR" sz="900" dirty="0" err="1"/>
              <a:t>rentalSheet</a:t>
            </a:r>
            <a:r>
              <a:rPr lang="en-US" altLang="ko-KR" sz="900" dirty="0"/>
              <a:t> = 1</a:t>
            </a:r>
          </a:p>
          <a:p>
            <a:r>
              <a:rPr lang="en-US" altLang="ko-KR" sz="900" dirty="0" err="1"/>
              <a:t>returnTime</a:t>
            </a:r>
            <a:endParaRPr lang="en-US" altLang="ko-KR" sz="900" dirty="0"/>
          </a:p>
          <a:p>
            <a:r>
              <a:rPr lang="en-US" altLang="ko-KR" sz="900" dirty="0"/>
              <a:t>=</a:t>
            </a:r>
            <a:r>
              <a:rPr lang="en-US" altLang="ko-KR" sz="800" dirty="0"/>
              <a:t>2023-10-01 17:11:10</a:t>
            </a:r>
            <a:endParaRPr lang="ko-KR" alt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05C9A3-A9B7-438C-8936-1149D54C1E7E}"/>
              </a:ext>
            </a:extLst>
          </p:cNvPr>
          <p:cNvSpPr txBox="1"/>
          <p:nvPr/>
        </p:nvSpPr>
        <p:spPr>
          <a:xfrm>
            <a:off x="6213229" y="4483527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RentalToolStatus</a:t>
            </a:r>
            <a:endParaRPr lang="en-US" altLang="ko-KR" sz="10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D6949F0-F73B-4875-8AFE-8AF4E1AEB78E}"/>
              </a:ext>
            </a:extLst>
          </p:cNvPr>
          <p:cNvSpPr/>
          <p:nvPr/>
        </p:nvSpPr>
        <p:spPr>
          <a:xfrm>
            <a:off x="6218062" y="4468742"/>
            <a:ext cx="1442805" cy="92741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BF71946-E3CB-4AD9-B7FE-8D738E1B8408}"/>
              </a:ext>
            </a:extLst>
          </p:cNvPr>
          <p:cNvCxnSpPr>
            <a:cxnSpLocks/>
          </p:cNvCxnSpPr>
          <p:nvPr/>
        </p:nvCxnSpPr>
        <p:spPr>
          <a:xfrm>
            <a:off x="6208396" y="4784885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14ED011-B434-4D59-9BE5-B3C6D80C1200}"/>
              </a:ext>
            </a:extLst>
          </p:cNvPr>
          <p:cNvSpPr/>
          <p:nvPr/>
        </p:nvSpPr>
        <p:spPr>
          <a:xfrm>
            <a:off x="6218062" y="4861304"/>
            <a:ext cx="14331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returnTool</a:t>
            </a:r>
            <a:r>
              <a:rPr lang="en-US" altLang="ko-KR" sz="900" dirty="0"/>
              <a:t> = 2</a:t>
            </a:r>
          </a:p>
          <a:p>
            <a:r>
              <a:rPr lang="en-US" altLang="ko-KR" sz="900" dirty="0" err="1"/>
              <a:t>enum</a:t>
            </a:r>
            <a:r>
              <a:rPr lang="en-US" altLang="ko-KR" sz="900" dirty="0"/>
              <a:t> status = </a:t>
            </a:r>
            <a:r>
              <a:rPr lang="ko-KR" altLang="en-US" sz="900" dirty="0"/>
              <a:t>망실</a:t>
            </a:r>
            <a:endParaRPr lang="en-US" altLang="ko-KR" sz="900" dirty="0"/>
          </a:p>
          <a:p>
            <a:r>
              <a:rPr lang="en-US" altLang="ko-KR" sz="900" dirty="0"/>
              <a:t>Int</a:t>
            </a:r>
            <a:r>
              <a:rPr lang="ko-KR" altLang="en-US" sz="900" dirty="0"/>
              <a:t> </a:t>
            </a:r>
            <a:r>
              <a:rPr lang="en-US" altLang="ko-KR" sz="900" dirty="0"/>
              <a:t>count</a:t>
            </a:r>
            <a:r>
              <a:rPr lang="ko-KR" altLang="en-US" sz="900" dirty="0"/>
              <a:t> </a:t>
            </a:r>
            <a:r>
              <a:rPr lang="en-US" altLang="ko-KR" sz="900" dirty="0"/>
              <a:t>=</a:t>
            </a:r>
            <a:r>
              <a:rPr lang="ko-KR" altLang="en-US" sz="900" dirty="0"/>
              <a:t> 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0FDAF9F-A202-4596-B132-54FD8E40AFAB}"/>
              </a:ext>
            </a:extLst>
          </p:cNvPr>
          <p:cNvCxnSpPr>
            <a:cxnSpLocks/>
            <a:stCxn id="39" idx="2"/>
            <a:endCxn id="62" idx="0"/>
          </p:cNvCxnSpPr>
          <p:nvPr/>
        </p:nvCxnSpPr>
        <p:spPr bwMode="auto">
          <a:xfrm>
            <a:off x="5369653" y="4172127"/>
            <a:ext cx="1569812" cy="296615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B41E3B-38EF-4D6E-9761-B1E418946881}"/>
              </a:ext>
            </a:extLst>
          </p:cNvPr>
          <p:cNvSpPr/>
          <p:nvPr/>
        </p:nvSpPr>
        <p:spPr>
          <a:xfrm>
            <a:off x="3403639" y="561809"/>
            <a:ext cx="1442805" cy="99432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D2A51D-B01D-42F2-8B4D-33F71B3ECE9E}"/>
              </a:ext>
            </a:extLst>
          </p:cNvPr>
          <p:cNvSpPr txBox="1"/>
          <p:nvPr/>
        </p:nvSpPr>
        <p:spPr>
          <a:xfrm>
            <a:off x="3404506" y="561809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ReturnSheet</a:t>
            </a:r>
            <a:endParaRPr lang="en-US" altLang="ko-KR" sz="1000" b="1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2F0FE54-4753-402B-993E-36B4E2BB4521}"/>
              </a:ext>
            </a:extLst>
          </p:cNvPr>
          <p:cNvCxnSpPr>
            <a:cxnSpLocks/>
          </p:cNvCxnSpPr>
          <p:nvPr/>
        </p:nvCxnSpPr>
        <p:spPr>
          <a:xfrm>
            <a:off x="3399673" y="863167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9B6490F-B110-4567-8573-77F433469D17}"/>
              </a:ext>
            </a:extLst>
          </p:cNvPr>
          <p:cNvSpPr/>
          <p:nvPr/>
        </p:nvSpPr>
        <p:spPr>
          <a:xfrm>
            <a:off x="3399673" y="898255"/>
            <a:ext cx="1433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Id = 2</a:t>
            </a:r>
          </a:p>
          <a:p>
            <a:r>
              <a:rPr lang="en-US" altLang="ko-KR" sz="900" dirty="0" err="1"/>
              <a:t>rentalSheet</a:t>
            </a:r>
            <a:r>
              <a:rPr lang="en-US" altLang="ko-KR" sz="900" dirty="0"/>
              <a:t> = 1</a:t>
            </a:r>
          </a:p>
          <a:p>
            <a:r>
              <a:rPr lang="en-US" altLang="ko-KR" sz="900" dirty="0" err="1"/>
              <a:t>returnTime</a:t>
            </a:r>
            <a:endParaRPr lang="en-US" altLang="ko-KR" sz="900" dirty="0"/>
          </a:p>
          <a:p>
            <a:r>
              <a:rPr lang="en-US" altLang="ko-KR" sz="900" dirty="0"/>
              <a:t>=</a:t>
            </a:r>
            <a:r>
              <a:rPr lang="en-US" altLang="ko-KR" sz="800" dirty="0"/>
              <a:t>2023-10-03 17:21:00</a:t>
            </a:r>
            <a:endParaRPr lang="ko-KR" altLang="en-US" sz="8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A1CB0B6-1556-48FF-985C-29ABE2B262B1}"/>
              </a:ext>
            </a:extLst>
          </p:cNvPr>
          <p:cNvCxnSpPr>
            <a:cxnSpLocks/>
          </p:cNvCxnSpPr>
          <p:nvPr/>
        </p:nvCxnSpPr>
        <p:spPr bwMode="auto">
          <a:xfrm flipV="1">
            <a:off x="2154466" y="1069766"/>
            <a:ext cx="1263672" cy="22571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B5742C5-FB3E-425A-9397-5A96911806F6}"/>
              </a:ext>
            </a:extLst>
          </p:cNvPr>
          <p:cNvSpPr txBox="1"/>
          <p:nvPr/>
        </p:nvSpPr>
        <p:spPr>
          <a:xfrm>
            <a:off x="5719295" y="637466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ReturnTool</a:t>
            </a:r>
            <a:endParaRPr lang="en-US" altLang="ko-KR" sz="1000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5D29CC4-2882-47E4-B8B1-C52C911EAF29}"/>
              </a:ext>
            </a:extLst>
          </p:cNvPr>
          <p:cNvSpPr/>
          <p:nvPr/>
        </p:nvSpPr>
        <p:spPr>
          <a:xfrm>
            <a:off x="5724128" y="622680"/>
            <a:ext cx="1442805" cy="95839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52970A6-CA14-42AA-9FC4-E400D7986245}"/>
              </a:ext>
            </a:extLst>
          </p:cNvPr>
          <p:cNvCxnSpPr>
            <a:cxnSpLocks/>
          </p:cNvCxnSpPr>
          <p:nvPr/>
        </p:nvCxnSpPr>
        <p:spPr>
          <a:xfrm>
            <a:off x="5714462" y="938824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2496682-A2C0-47F0-8FB6-539FC87873B9}"/>
              </a:ext>
            </a:extLst>
          </p:cNvPr>
          <p:cNvSpPr/>
          <p:nvPr/>
        </p:nvSpPr>
        <p:spPr>
          <a:xfrm>
            <a:off x="5724128" y="946386"/>
            <a:ext cx="1433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Id = 3</a:t>
            </a:r>
          </a:p>
          <a:p>
            <a:r>
              <a:rPr lang="en-US" altLang="ko-KR" sz="900" dirty="0" err="1"/>
              <a:t>returnSheet</a:t>
            </a:r>
            <a:r>
              <a:rPr lang="en-US" altLang="ko-KR" sz="900" dirty="0"/>
              <a:t> = 2</a:t>
            </a:r>
          </a:p>
          <a:p>
            <a:r>
              <a:rPr lang="en-US" altLang="ko-KR" sz="900" dirty="0" err="1"/>
              <a:t>rentalTool</a:t>
            </a:r>
            <a:r>
              <a:rPr lang="en-US" altLang="ko-KR" sz="900" dirty="0"/>
              <a:t> = 2</a:t>
            </a:r>
          </a:p>
          <a:p>
            <a:r>
              <a:rPr lang="en-US" altLang="ko-KR" sz="900" dirty="0"/>
              <a:t>Int count = 1</a:t>
            </a:r>
            <a:endParaRPr lang="ko-KR" altLang="en-US" sz="9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4BDB71D-95AB-4545-B426-FDEB6D12C571}"/>
              </a:ext>
            </a:extLst>
          </p:cNvPr>
          <p:cNvCxnSpPr>
            <a:cxnSpLocks/>
            <a:endCxn id="79" idx="1"/>
          </p:cNvCxnSpPr>
          <p:nvPr/>
        </p:nvCxnSpPr>
        <p:spPr bwMode="auto">
          <a:xfrm>
            <a:off x="4861810" y="1069461"/>
            <a:ext cx="862318" cy="32416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FD04B2E-8077-42AC-8F94-DB45B73669AF}"/>
              </a:ext>
            </a:extLst>
          </p:cNvPr>
          <p:cNvSpPr txBox="1"/>
          <p:nvPr/>
        </p:nvSpPr>
        <p:spPr>
          <a:xfrm>
            <a:off x="7519495" y="648095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err="1"/>
              <a:t>RentalToolStatus</a:t>
            </a:r>
            <a:endParaRPr lang="en-US" altLang="ko-KR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77AC56C-E74D-4123-8E6A-F0A18C3FE31F}"/>
              </a:ext>
            </a:extLst>
          </p:cNvPr>
          <p:cNvSpPr/>
          <p:nvPr/>
        </p:nvSpPr>
        <p:spPr>
          <a:xfrm>
            <a:off x="7524328" y="633310"/>
            <a:ext cx="1442805" cy="92741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ECED0EF-2E31-4269-A46D-8BED6000A1DE}"/>
              </a:ext>
            </a:extLst>
          </p:cNvPr>
          <p:cNvCxnSpPr>
            <a:cxnSpLocks/>
          </p:cNvCxnSpPr>
          <p:nvPr/>
        </p:nvCxnSpPr>
        <p:spPr>
          <a:xfrm>
            <a:off x="7514662" y="949453"/>
            <a:ext cx="1452471" cy="68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3897C9C-8D01-4B67-816D-2E4104C92D4E}"/>
              </a:ext>
            </a:extLst>
          </p:cNvPr>
          <p:cNvSpPr/>
          <p:nvPr/>
        </p:nvSpPr>
        <p:spPr>
          <a:xfrm>
            <a:off x="7524328" y="1025872"/>
            <a:ext cx="14331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returnTool</a:t>
            </a:r>
            <a:r>
              <a:rPr lang="en-US" altLang="ko-KR" sz="900" dirty="0"/>
              <a:t> = 2</a:t>
            </a:r>
          </a:p>
          <a:p>
            <a:r>
              <a:rPr lang="en-US" altLang="ko-KR" sz="900" dirty="0" err="1"/>
              <a:t>enum</a:t>
            </a:r>
            <a:r>
              <a:rPr lang="en-US" altLang="ko-KR" sz="900" dirty="0"/>
              <a:t> status = </a:t>
            </a:r>
            <a:r>
              <a:rPr lang="ko-KR" altLang="en-US" sz="900" dirty="0"/>
              <a:t>파손</a:t>
            </a:r>
            <a:endParaRPr lang="en-US" altLang="ko-KR" sz="900" dirty="0"/>
          </a:p>
          <a:p>
            <a:r>
              <a:rPr lang="en-US" altLang="ko-KR" sz="900" dirty="0"/>
              <a:t>Int</a:t>
            </a:r>
            <a:r>
              <a:rPr lang="ko-KR" altLang="en-US" sz="900" dirty="0"/>
              <a:t> </a:t>
            </a:r>
            <a:r>
              <a:rPr lang="en-US" altLang="ko-KR" sz="900" dirty="0"/>
              <a:t>count</a:t>
            </a:r>
            <a:r>
              <a:rPr lang="ko-KR" altLang="en-US" sz="900" dirty="0"/>
              <a:t> </a:t>
            </a:r>
            <a:r>
              <a:rPr lang="en-US" altLang="ko-KR" sz="900" dirty="0"/>
              <a:t>=</a:t>
            </a:r>
            <a:r>
              <a:rPr lang="ko-KR" altLang="en-US" sz="900" dirty="0"/>
              <a:t> 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7E254F0-47D5-49AA-A43D-CBFB4FC8B1CC}"/>
              </a:ext>
            </a:extLst>
          </p:cNvPr>
          <p:cNvCxnSpPr>
            <a:cxnSpLocks/>
          </p:cNvCxnSpPr>
          <p:nvPr/>
        </p:nvCxnSpPr>
        <p:spPr bwMode="auto">
          <a:xfrm flipV="1">
            <a:off x="7166933" y="1098177"/>
            <a:ext cx="347729" cy="1403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67CF67D-E6B1-487B-8508-5CD4CF545820}"/>
              </a:ext>
            </a:extLst>
          </p:cNvPr>
          <p:cNvSpPr txBox="1"/>
          <p:nvPr/>
        </p:nvSpPr>
        <p:spPr>
          <a:xfrm>
            <a:off x="6375710" y="1824120"/>
            <a:ext cx="144280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[Example]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44DFA20-0BF0-4C60-BC4E-CA91D250A713}"/>
              </a:ext>
            </a:extLst>
          </p:cNvPr>
          <p:cNvSpPr/>
          <p:nvPr/>
        </p:nvSpPr>
        <p:spPr>
          <a:xfrm>
            <a:off x="6208396" y="2195743"/>
            <a:ext cx="2758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900" dirty="0"/>
              <a:t>2023-10-01 08:10:10 hammer1 1</a:t>
            </a:r>
            <a:r>
              <a:rPr lang="ko-KR" altLang="en-US" sz="900" dirty="0"/>
              <a:t>개</a:t>
            </a:r>
            <a:r>
              <a:rPr lang="en-US" altLang="ko-KR" sz="900" dirty="0"/>
              <a:t>, driver1 6</a:t>
            </a:r>
            <a:r>
              <a:rPr lang="ko-KR" altLang="en-US" sz="900" dirty="0"/>
              <a:t>개 반출함</a:t>
            </a:r>
            <a:r>
              <a:rPr lang="en-US" altLang="ko-KR" sz="900" dirty="0"/>
              <a:t>. </a:t>
            </a:r>
            <a:r>
              <a:rPr lang="ko-KR" altLang="en-US" sz="900" dirty="0"/>
              <a:t>이중 </a:t>
            </a:r>
            <a:r>
              <a:rPr lang="en-US" altLang="ko-KR" sz="900" dirty="0"/>
              <a:t>hammer1</a:t>
            </a:r>
            <a:r>
              <a:rPr lang="ko-KR" altLang="en-US" sz="900" dirty="0"/>
              <a:t>는 개별관리로  </a:t>
            </a:r>
            <a:r>
              <a:rPr lang="en-US" altLang="ko-KR" sz="900" dirty="0"/>
              <a:t>Tag </a:t>
            </a:r>
            <a:r>
              <a:rPr lang="ko-KR" altLang="en-US" sz="900" dirty="0"/>
              <a:t>부착되어</a:t>
            </a:r>
            <a:r>
              <a:rPr lang="en-US" altLang="ko-KR" sz="900" dirty="0"/>
              <a:t> </a:t>
            </a:r>
            <a:r>
              <a:rPr lang="ko-KR" altLang="en-US" sz="900" dirty="0"/>
              <a:t>있음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900" dirty="0"/>
              <a:t>2023-10-01 17:11:10 hammer1 1</a:t>
            </a:r>
            <a:r>
              <a:rPr lang="ko-KR" altLang="en-US" sz="900" dirty="0"/>
              <a:t>개</a:t>
            </a:r>
            <a:r>
              <a:rPr lang="en-US" altLang="ko-KR" sz="900" dirty="0"/>
              <a:t>, driver3</a:t>
            </a:r>
            <a:r>
              <a:rPr lang="ko-KR" altLang="en-US" sz="900" dirty="0"/>
              <a:t>개 반입하는데</a:t>
            </a:r>
            <a:r>
              <a:rPr lang="en-US" altLang="ko-KR" sz="900" dirty="0"/>
              <a:t>, hammer1</a:t>
            </a:r>
            <a:r>
              <a:rPr lang="ko-KR" altLang="en-US" sz="900" dirty="0"/>
              <a:t>는 상태 양호하고</a:t>
            </a:r>
            <a:r>
              <a:rPr lang="en-US" altLang="ko-KR" sz="900" dirty="0"/>
              <a:t>, driver1 3</a:t>
            </a:r>
            <a:r>
              <a:rPr lang="ko-KR" altLang="en-US" sz="900" dirty="0"/>
              <a:t>개 반납하는데 </a:t>
            </a:r>
            <a:r>
              <a:rPr lang="en-US" altLang="ko-KR" sz="900" dirty="0"/>
              <a:t>2</a:t>
            </a:r>
            <a:r>
              <a:rPr lang="ko-KR" altLang="en-US" sz="900" dirty="0"/>
              <a:t>개 양호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en-US" altLang="ko-KR" sz="900" dirty="0"/>
              <a:t>1</a:t>
            </a:r>
            <a:r>
              <a:rPr lang="ko-KR" altLang="en-US" sz="900" dirty="0"/>
              <a:t>개 망실함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900" dirty="0"/>
              <a:t>2023-10-03 17:21:00 driver1 1</a:t>
            </a:r>
            <a:r>
              <a:rPr lang="ko-KR" altLang="en-US" sz="900" dirty="0"/>
              <a:t>개 반납하는데 파손되어 있음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sz="900" dirty="0"/>
              <a:t>현재 </a:t>
            </a:r>
            <a:r>
              <a:rPr lang="en-US" altLang="ko-KR" sz="900" dirty="0"/>
              <a:t>2023-10-01 08:10:10 </a:t>
            </a:r>
            <a:r>
              <a:rPr lang="ko-KR" altLang="en-US" sz="900" dirty="0" err="1"/>
              <a:t>반출건에</a:t>
            </a:r>
            <a:r>
              <a:rPr lang="ko-KR" altLang="en-US" sz="900" dirty="0"/>
              <a:t> 대하여 </a:t>
            </a:r>
            <a:r>
              <a:rPr lang="en-US" altLang="ko-KR" sz="900" dirty="0"/>
              <a:t>driver1 2</a:t>
            </a:r>
            <a:r>
              <a:rPr lang="ko-KR" altLang="en-US" sz="900" dirty="0"/>
              <a:t>개 </a:t>
            </a:r>
            <a:r>
              <a:rPr lang="ko-KR" altLang="en-US" sz="900" dirty="0" err="1"/>
              <a:t>미반입되었음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865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26037</TotalTime>
  <Words>974</Words>
  <Application>Microsoft Office PowerPoint</Application>
  <PresentationFormat>화면 슬라이드 쇼(16:10)</PresentationFormat>
  <Paragraphs>276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</vt:lpstr>
      <vt:lpstr>맑은 고딕</vt:lpstr>
      <vt:lpstr>Arial</vt:lpstr>
      <vt:lpstr>Calibri</vt:lpstr>
      <vt:lpstr>Segoe UI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강중욱</cp:lastModifiedBy>
  <cp:revision>1565</cp:revision>
  <cp:lastPrinted>2020-01-08T09:16:57Z</cp:lastPrinted>
  <dcterms:created xsi:type="dcterms:W3CDTF">2018-01-08T06:52:41Z</dcterms:created>
  <dcterms:modified xsi:type="dcterms:W3CDTF">2023-10-20T01:44:12Z</dcterms:modified>
</cp:coreProperties>
</file>