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2497-0764-4919-AB0B-22D9DC2C89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4D9-E67B-447A-A4CA-8941E1454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8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2497-0764-4919-AB0B-22D9DC2C89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4D9-E67B-447A-A4CA-8941E1454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2497-0764-4919-AB0B-22D9DC2C89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4D9-E67B-447A-A4CA-8941E1454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2497-0764-4919-AB0B-22D9DC2C89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4D9-E67B-447A-A4CA-8941E1454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7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2497-0764-4919-AB0B-22D9DC2C89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4D9-E67B-447A-A4CA-8941E1454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9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2497-0764-4919-AB0B-22D9DC2C89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4D9-E67B-447A-A4CA-8941E1454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2497-0764-4919-AB0B-22D9DC2C89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4D9-E67B-447A-A4CA-8941E1454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7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2497-0764-4919-AB0B-22D9DC2C89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4D9-E67B-447A-A4CA-8941E1454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2497-0764-4919-AB0B-22D9DC2C89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4D9-E67B-447A-A4CA-8941E1454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7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2497-0764-4919-AB0B-22D9DC2C89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4D9-E67B-447A-A4CA-8941E1454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3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2497-0764-4919-AB0B-22D9DC2C89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4D9-E67B-447A-A4CA-8941E1454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6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F2497-0764-4919-AB0B-22D9DC2C89F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534D9-E67B-447A-A4CA-8941E1454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Selenium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Selenium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5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Drag  und Drops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239" y="1825625"/>
            <a:ext cx="101235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5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Selenium</vt:lpstr>
      <vt:lpstr>Drag  und Drops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Lisovenko, Ruslan</dc:creator>
  <cp:lastModifiedBy>Lisovenko, Ruslan</cp:lastModifiedBy>
  <cp:revision>1</cp:revision>
  <dcterms:created xsi:type="dcterms:W3CDTF">2024-02-06T09:51:42Z</dcterms:created>
  <dcterms:modified xsi:type="dcterms:W3CDTF">2024-02-06T09:53:42Z</dcterms:modified>
</cp:coreProperties>
</file>