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5" r:id="rId7"/>
    <p:sldId id="268" r:id="rId8"/>
    <p:sldId id="270" r:id="rId9"/>
    <p:sldId id="267" r:id="rId10"/>
    <p:sldId id="264" r:id="rId11"/>
    <p:sldId id="263" r:id="rId12"/>
    <p:sldId id="262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378" y="-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ImageSwitcher</a:t>
            </a:r>
            <a:r>
              <a:rPr lang="en-US" altLang="zh-TW" dirty="0" smtClean="0"/>
              <a:t>(</a:t>
            </a:r>
            <a:r>
              <a:rPr lang="zh-TW" altLang="en-US" dirty="0" smtClean="0"/>
              <a:t>圖片切換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102316231</a:t>
            </a:r>
            <a:r>
              <a:rPr lang="zh-TW" altLang="en-US" dirty="0" smtClean="0"/>
              <a:t>李仁雲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206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altLang="zh-TW" dirty="0" smtClean="0"/>
              <a:t>STEP7(</a:t>
            </a:r>
            <a:r>
              <a:rPr lang="zh-TW" altLang="en-US" dirty="0" smtClean="0"/>
              <a:t>撰寫功能按鍵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1412" y="1478570"/>
            <a:ext cx="10392220" cy="1045174"/>
          </a:xfrm>
        </p:spPr>
        <p:txBody>
          <a:bodyPr/>
          <a:lstStyle/>
          <a:p>
            <a:r>
              <a:rPr lang="zh-TW" altLang="en-US" dirty="0" smtClean="0"/>
              <a:t>利用剛剛所使用的</a:t>
            </a:r>
            <a:r>
              <a:rPr lang="en-US" altLang="zh-TW" dirty="0" err="1" smtClean="0"/>
              <a:t>setImageResource</a:t>
            </a:r>
            <a:r>
              <a:rPr lang="en-US" altLang="zh-TW" dirty="0" smtClean="0"/>
              <a:t>(images[index]);</a:t>
            </a:r>
            <a:r>
              <a:rPr lang="zh-TW" altLang="en-US" dirty="0" smtClean="0"/>
              <a:t>來</a:t>
            </a:r>
            <a:r>
              <a:rPr lang="en-US" altLang="zh-TW" dirty="0" smtClean="0"/>
              <a:t>index</a:t>
            </a:r>
            <a:r>
              <a:rPr lang="zh-TW" altLang="en-US" dirty="0" smtClean="0"/>
              <a:t>遞增或遞減的</a:t>
            </a:r>
            <a:r>
              <a:rPr lang="en-US" altLang="zh-TW" dirty="0" smtClean="0"/>
              <a:t>index</a:t>
            </a:r>
            <a:r>
              <a:rPr lang="zh-TW" altLang="en-US" dirty="0" smtClean="0"/>
              <a:t>控制，來產生一個循環作為功能按鍵上一張以及下一張的功能函式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482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zh-TW" altLang="en-US" dirty="0" smtClean="0"/>
              <a:t>上一</a:t>
            </a:r>
            <a:r>
              <a:rPr lang="zh-TW" altLang="en-US" dirty="0"/>
              <a:t>張</a:t>
            </a:r>
          </a:p>
        </p:txBody>
      </p:sp>
      <p:sp>
        <p:nvSpPr>
          <p:cNvPr id="4" name="內容版面配置區 2"/>
          <p:cNvSpPr txBox="1">
            <a:spLocks noGrp="1"/>
          </p:cNvSpPr>
          <p:nvPr>
            <p:ph idx="1"/>
          </p:nvPr>
        </p:nvSpPr>
        <p:spPr>
          <a:xfrm>
            <a:off x="1141413" y="1218972"/>
            <a:ext cx="9905999" cy="563902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 dirty="0"/>
              <a:t>public void </a:t>
            </a:r>
            <a:r>
              <a:rPr lang="en-US" altLang="zh-TW" sz="2000" dirty="0" err="1"/>
              <a:t>onClickLast</a:t>
            </a:r>
            <a:r>
              <a:rPr lang="en-US" altLang="zh-TW" sz="2000" dirty="0"/>
              <a:t>(View v</a:t>
            </a:r>
            <a:r>
              <a:rPr lang="en-US" altLang="zh-TW" sz="2000" dirty="0" smtClean="0"/>
              <a:t>){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        if(index &gt;= 0 &amp;&amp; index &lt; </a:t>
            </a:r>
            <a:r>
              <a:rPr lang="en-US" altLang="zh-TW" sz="2000" dirty="0" err="1"/>
              <a:t>images.length</a:t>
            </a:r>
            <a:r>
              <a:rPr lang="en-US" altLang="zh-TW" sz="2000" dirty="0" smtClean="0"/>
              <a:t>){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            index--;</a:t>
            </a:r>
          </a:p>
          <a:p>
            <a:pPr marL="0" indent="0">
              <a:buNone/>
            </a:pPr>
            <a:r>
              <a:rPr lang="en-US" altLang="zh-TW" sz="2000" dirty="0"/>
              <a:t>            if(index &lt; 0)</a:t>
            </a:r>
          </a:p>
          <a:p>
            <a:pPr marL="0" indent="0">
              <a:buNone/>
            </a:pPr>
            <a:r>
              <a:rPr lang="en-US" altLang="zh-TW" sz="2000" dirty="0"/>
              <a:t>                index = images.length-1;</a:t>
            </a:r>
          </a:p>
          <a:p>
            <a:pPr marL="0" indent="0">
              <a:buNone/>
            </a:pPr>
            <a:r>
              <a:rPr lang="en-US" altLang="zh-TW" sz="2000" dirty="0"/>
              <a:t>            </a:t>
            </a:r>
            <a:r>
              <a:rPr lang="en-US" altLang="zh-TW" sz="2000" dirty="0" err="1"/>
              <a:t>is_imageSwitcher.setImageResource</a:t>
            </a:r>
            <a:r>
              <a:rPr lang="en-US" altLang="zh-TW" sz="2000" dirty="0"/>
              <a:t>(images[index]);</a:t>
            </a:r>
          </a:p>
          <a:p>
            <a:pPr marL="0" indent="0">
              <a:buNone/>
            </a:pPr>
            <a:r>
              <a:rPr lang="en-US" altLang="zh-TW" sz="2000" dirty="0"/>
              <a:t>        }</a:t>
            </a:r>
          </a:p>
          <a:p>
            <a:pPr marL="0" indent="0">
              <a:buNone/>
            </a:pPr>
            <a:r>
              <a:rPr lang="en-US" altLang="zh-TW" sz="2000" dirty="0"/>
              <a:t>    }</a:t>
            </a:r>
          </a:p>
          <a:p>
            <a:pPr marL="0" indent="0">
              <a:buNone/>
            </a:pP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370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zh-TW" altLang="en-US" dirty="0" smtClean="0"/>
              <a:t>下一張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14098" y="1683658"/>
            <a:ext cx="7015617" cy="4963885"/>
          </a:xfrm>
          <a:solidFill>
            <a:schemeClr val="bg2">
              <a:lumMod val="75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dirty="0"/>
              <a:t>public void </a:t>
            </a:r>
            <a:r>
              <a:rPr lang="en-US" altLang="zh-TW" dirty="0" err="1"/>
              <a:t>onClickNext</a:t>
            </a:r>
            <a:r>
              <a:rPr lang="en-US" altLang="zh-TW" dirty="0"/>
              <a:t>(View v</a:t>
            </a:r>
            <a:r>
              <a:rPr lang="en-US" altLang="zh-TW" dirty="0" smtClean="0"/>
              <a:t>){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 if(index &gt;= 0 &amp;&amp; index &lt; images.length-1</a:t>
            </a:r>
            <a:r>
              <a:rPr lang="en-US" altLang="zh-TW" dirty="0" smtClean="0"/>
              <a:t>){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     index++;</a:t>
            </a:r>
          </a:p>
          <a:p>
            <a:pPr marL="0" indent="0">
              <a:buNone/>
            </a:pPr>
            <a:r>
              <a:rPr lang="en-US" altLang="zh-TW" dirty="0"/>
              <a:t>            </a:t>
            </a:r>
            <a:r>
              <a:rPr lang="en-US" altLang="zh-TW" dirty="0" err="1"/>
              <a:t>is_imageSwitcher.setImageResource</a:t>
            </a:r>
            <a:r>
              <a:rPr lang="en-US" altLang="zh-TW" dirty="0"/>
              <a:t>(images[index]);</a:t>
            </a:r>
          </a:p>
          <a:p>
            <a:pPr marL="0" indent="0">
              <a:buNone/>
            </a:pPr>
            <a:r>
              <a:rPr lang="en-US" altLang="zh-TW" dirty="0"/>
              <a:t>        </a:t>
            </a:r>
            <a:r>
              <a:rPr lang="en-US" altLang="zh-TW" dirty="0" smtClean="0"/>
              <a:t>}</a:t>
            </a:r>
          </a:p>
          <a:p>
            <a:pPr marL="0" indent="0">
              <a:buNone/>
            </a:pPr>
            <a:r>
              <a:rPr lang="en-US" altLang="zh-TW" dirty="0" smtClean="0"/>
              <a:t>        else{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     index=0;</a:t>
            </a:r>
          </a:p>
          <a:p>
            <a:pPr marL="0" indent="0">
              <a:buNone/>
            </a:pPr>
            <a:r>
              <a:rPr lang="en-US" altLang="zh-TW" dirty="0"/>
              <a:t>            </a:t>
            </a:r>
            <a:r>
              <a:rPr lang="en-US" altLang="zh-TW" dirty="0" err="1"/>
              <a:t>is_imageSwitcher.setImageResource</a:t>
            </a:r>
            <a:r>
              <a:rPr lang="en-US" altLang="zh-TW" dirty="0"/>
              <a:t>(images[index]);</a:t>
            </a:r>
          </a:p>
          <a:p>
            <a:pPr marL="0" indent="0">
              <a:buNone/>
            </a:pPr>
            <a:r>
              <a:rPr lang="en-US" altLang="zh-TW" dirty="0"/>
              <a:t>        }</a:t>
            </a:r>
          </a:p>
          <a:p>
            <a:pPr marL="0" indent="0">
              <a:buNone/>
            </a:pPr>
            <a:r>
              <a:rPr lang="en-US" altLang="zh-TW" dirty="0"/>
              <a:t>    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190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000" dirty="0" smtClean="0"/>
              <a:t>開始實作</a:t>
            </a:r>
            <a:endParaRPr lang="zh-TW" altLang="en-US" sz="5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411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ImageSwitcher</a:t>
            </a:r>
            <a:r>
              <a:rPr lang="zh-TW" altLang="en-US" dirty="0" smtClean="0"/>
              <a:t>跟</a:t>
            </a:r>
            <a:r>
              <a:rPr lang="en-US" altLang="zh-TW" dirty="0" err="1" smtClean="0"/>
              <a:t>ImageView</a:t>
            </a:r>
            <a:r>
              <a:rPr lang="zh-TW" altLang="en-US" dirty="0" smtClean="0"/>
              <a:t>很類似，但是差別在他可以有切換的動畫，而動畫效果可以自定義。</a:t>
            </a:r>
            <a:endParaRPr lang="en-US" altLang="zh-TW" dirty="0" smtClean="0"/>
          </a:p>
          <a:p>
            <a:r>
              <a:rPr lang="zh-TW" altLang="en-US" dirty="0" smtClean="0"/>
              <a:t>如右圖：前一張以淡出的效果移出。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32101" t="5125" r="35571" b="18875"/>
          <a:stretch/>
        </p:blipFill>
        <p:spPr>
          <a:xfrm>
            <a:off x="7985760" y="2753416"/>
            <a:ext cx="3061651" cy="404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4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altLang="zh-TW" dirty="0"/>
              <a:t>Step1(</a:t>
            </a:r>
            <a:r>
              <a:rPr lang="zh-TW" altLang="en-US" dirty="0"/>
              <a:t>先拉好介面元件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25730" t="13000" r="1837" b="8917"/>
          <a:stretch/>
        </p:blipFill>
        <p:spPr>
          <a:xfrm>
            <a:off x="1382203" y="1030224"/>
            <a:ext cx="9424417" cy="571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6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altLang="zh-TW" dirty="0" smtClean="0"/>
              <a:t>Step2(</a:t>
            </a:r>
            <a:r>
              <a:rPr lang="zh-TW" altLang="en-US" dirty="0" smtClean="0"/>
              <a:t>建立圖片資料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1413" y="1478570"/>
            <a:ext cx="9905999" cy="3541714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zh-TW" altLang="en-US" dirty="0" smtClean="0"/>
              <a:t>將</a:t>
            </a:r>
            <a:r>
              <a:rPr lang="en-US" altLang="zh-TW" dirty="0" err="1" smtClean="0"/>
              <a:t>pic.rar</a:t>
            </a:r>
            <a:r>
              <a:rPr lang="zh-TW" altLang="en-US" dirty="0" smtClean="0"/>
              <a:t>中的圖片解壓縮至專案中的</a:t>
            </a:r>
            <a:r>
              <a:rPr lang="en-US" altLang="zh-TW" dirty="0" err="1" smtClean="0"/>
              <a:t>drawable</a:t>
            </a:r>
            <a:r>
              <a:rPr lang="zh-TW" altLang="en-US" dirty="0" smtClean="0"/>
              <a:t>中</a:t>
            </a:r>
            <a:endParaRPr lang="en-US" altLang="zh-TW" dirty="0" smtClean="0"/>
          </a:p>
          <a:p>
            <a:r>
              <a:rPr lang="zh-TW" altLang="en-US" dirty="0" smtClean="0"/>
              <a:t>路徑為：</a:t>
            </a:r>
            <a:r>
              <a:rPr lang="en-US" altLang="zh-TW" dirty="0"/>
              <a:t>\app\</a:t>
            </a:r>
            <a:r>
              <a:rPr lang="en-US" altLang="zh-TW" dirty="0" err="1"/>
              <a:t>src</a:t>
            </a:r>
            <a:r>
              <a:rPr lang="en-US" altLang="zh-TW" dirty="0"/>
              <a:t>\main\res\</a:t>
            </a:r>
            <a:r>
              <a:rPr lang="en-US" altLang="zh-TW" dirty="0" err="1"/>
              <a:t>drawable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829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altLang="zh-TW" dirty="0" smtClean="0"/>
              <a:t>Step3(</a:t>
            </a:r>
            <a:r>
              <a:rPr lang="zh-TW" altLang="en-US" dirty="0" smtClean="0"/>
              <a:t>設</a:t>
            </a:r>
            <a:r>
              <a:rPr lang="zh-TW" altLang="en-US" dirty="0"/>
              <a:t>置</a:t>
            </a:r>
            <a:r>
              <a:rPr lang="zh-TW" altLang="en-US" dirty="0" smtClean="0"/>
              <a:t>圖片與元件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1412" y="1478570"/>
            <a:ext cx="9905999" cy="4934422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000" dirty="0"/>
              <a:t>public class </a:t>
            </a:r>
            <a:r>
              <a:rPr lang="en-US" altLang="zh-TW" sz="2000" dirty="0" err="1"/>
              <a:t>MainActivity</a:t>
            </a:r>
            <a:r>
              <a:rPr lang="en-US" altLang="zh-TW" sz="2000" dirty="0"/>
              <a:t> extends </a:t>
            </a:r>
            <a:r>
              <a:rPr lang="en-US" altLang="zh-TW" sz="2000" dirty="0" err="1"/>
              <a:t>ActionBarActivity</a:t>
            </a:r>
            <a:r>
              <a:rPr lang="en-US" altLang="zh-TW" sz="2000" dirty="0"/>
              <a:t> {</a:t>
            </a:r>
          </a:p>
          <a:p>
            <a:pPr marL="0" indent="0">
              <a:buNone/>
            </a:pPr>
            <a:r>
              <a:rPr lang="en-US" altLang="zh-TW" sz="2000" dirty="0"/>
              <a:t>    private </a:t>
            </a:r>
            <a:r>
              <a:rPr lang="en-US" altLang="zh-TW" sz="2000" dirty="0" err="1"/>
              <a:t>ImageSwitcher</a:t>
            </a:r>
            <a:r>
              <a:rPr lang="en-US" altLang="zh-TW" sz="2000" dirty="0"/>
              <a:t> </a:t>
            </a:r>
            <a:r>
              <a:rPr lang="en-US" altLang="zh-TW" sz="2000" dirty="0" err="1"/>
              <a:t>is_imageSwitcher</a:t>
            </a:r>
            <a:r>
              <a:rPr lang="en-US" altLang="zh-TW" sz="2000" dirty="0" smtClean="0"/>
              <a:t>;		//</a:t>
            </a:r>
            <a:r>
              <a:rPr lang="zh-TW" altLang="en-US" sz="2000" dirty="0" smtClean="0"/>
              <a:t>宣告一個</a:t>
            </a:r>
            <a:r>
              <a:rPr lang="en-US" altLang="zh-TW" sz="2000" dirty="0" err="1" smtClean="0"/>
              <a:t>ImageSwitcher</a:t>
            </a:r>
            <a:r>
              <a:rPr lang="zh-TW" altLang="en-US" sz="2000" dirty="0" smtClean="0"/>
              <a:t>型態的指標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    private Integer</a:t>
            </a:r>
            <a:r>
              <a:rPr lang="en-US" altLang="zh-TW" sz="2000" dirty="0" smtClean="0"/>
              <a:t>[]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images</a:t>
            </a:r>
            <a:r>
              <a:rPr lang="en-US" altLang="zh-TW" sz="2000" dirty="0"/>
              <a:t>={</a:t>
            </a:r>
            <a:r>
              <a:rPr lang="en-US" altLang="zh-TW" sz="2000" dirty="0" smtClean="0"/>
              <a:t>R.drawable.p1,R.drawable.p2,R.drawable.p3,</a:t>
            </a:r>
          </a:p>
          <a:p>
            <a:pPr marL="0" indent="0">
              <a:buNone/>
            </a:pPr>
            <a:r>
              <a:rPr lang="en-US" altLang="zh-TW" sz="2000" dirty="0" smtClean="0"/>
              <a:t>R.drawable.p4,R.drawable.p5,R.drawable.p6, R.drawable.p7,R.drawable.p8,R.drawable.p9};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    private Button </a:t>
            </a:r>
            <a:r>
              <a:rPr lang="en-US" altLang="zh-TW" sz="2000" dirty="0" err="1"/>
              <a:t>btn_next</a:t>
            </a:r>
            <a:r>
              <a:rPr lang="en-US" altLang="zh-TW" sz="2000" dirty="0" smtClean="0"/>
              <a:t>;		//</a:t>
            </a:r>
            <a:r>
              <a:rPr lang="zh-TW" altLang="en-US" sz="2000" dirty="0" smtClean="0"/>
              <a:t>做出按下一張的圖片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    private Button </a:t>
            </a:r>
            <a:r>
              <a:rPr lang="en-US" altLang="zh-TW" sz="2000" dirty="0" err="1"/>
              <a:t>btn_last</a:t>
            </a:r>
            <a:r>
              <a:rPr lang="en-US" altLang="zh-TW" sz="2000" dirty="0" smtClean="0"/>
              <a:t>;		//</a:t>
            </a:r>
            <a:r>
              <a:rPr lang="zh-TW" altLang="en-US" sz="2000" dirty="0" smtClean="0"/>
              <a:t>做出案前一張的圖片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    private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index=0</a:t>
            </a:r>
            <a:r>
              <a:rPr lang="en-US" altLang="zh-TW" sz="2000" dirty="0" smtClean="0"/>
              <a:t>;	//index</a:t>
            </a:r>
            <a:r>
              <a:rPr lang="zh-TW" altLang="en-US" sz="2000" dirty="0" smtClean="0"/>
              <a:t>用來判斷目前於何者圖片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b="1" dirty="0" smtClean="0"/>
              <a:t>…</a:t>
            </a:r>
          </a:p>
          <a:p>
            <a:pPr marL="0" indent="0">
              <a:buNone/>
            </a:pPr>
            <a:r>
              <a:rPr lang="en-US" altLang="zh-TW" sz="2000" b="1" dirty="0" smtClean="0"/>
              <a:t>}</a:t>
            </a:r>
            <a:endParaRPr lang="zh-TW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9422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altLang="zh-TW" dirty="0" smtClean="0"/>
              <a:t>Step4(</a:t>
            </a:r>
            <a:r>
              <a:rPr lang="zh-TW" altLang="en-US" dirty="0" smtClean="0"/>
              <a:t>將物件做連結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1413" y="1478570"/>
            <a:ext cx="10501947" cy="4608513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000" dirty="0"/>
              <a:t>protected void </a:t>
            </a:r>
            <a:r>
              <a:rPr lang="en-US" altLang="zh-TW" sz="2000" dirty="0" err="1"/>
              <a:t>onCreate</a:t>
            </a:r>
            <a:r>
              <a:rPr lang="en-US" altLang="zh-TW" sz="2000" dirty="0"/>
              <a:t>(Bundle </a:t>
            </a:r>
            <a:r>
              <a:rPr lang="en-US" altLang="zh-TW" sz="2000" dirty="0" err="1"/>
              <a:t>savedInstanceState</a:t>
            </a:r>
            <a:r>
              <a:rPr lang="en-US" altLang="zh-TW" sz="2000" dirty="0"/>
              <a:t>) </a:t>
            </a:r>
            <a:r>
              <a:rPr lang="en-US" altLang="zh-TW" sz="2000" dirty="0" smtClean="0"/>
              <a:t>{</a:t>
            </a:r>
          </a:p>
          <a:p>
            <a:pPr marL="0" indent="0">
              <a:buNone/>
            </a:pPr>
            <a:r>
              <a:rPr lang="en-US" altLang="zh-TW" sz="2000" dirty="0" smtClean="0"/>
              <a:t>        …</a:t>
            </a:r>
          </a:p>
          <a:p>
            <a:pPr marL="0" indent="0">
              <a:buNone/>
            </a:pPr>
            <a:r>
              <a:rPr lang="en-US" altLang="zh-TW" sz="2000" dirty="0" smtClean="0"/>
              <a:t>        </a:t>
            </a:r>
            <a:r>
              <a:rPr lang="en-US" altLang="zh-TW" sz="2000" dirty="0" err="1" smtClean="0"/>
              <a:t>is_imageSwitcher</a:t>
            </a:r>
            <a:r>
              <a:rPr lang="en-US" altLang="zh-TW" sz="2000" dirty="0" smtClean="0"/>
              <a:t>=(</a:t>
            </a:r>
            <a:r>
              <a:rPr lang="en-US" altLang="zh-TW" sz="2000" dirty="0" err="1" smtClean="0"/>
              <a:t>ImageSwitcher</a:t>
            </a:r>
            <a:r>
              <a:rPr lang="en-US" altLang="zh-TW" sz="2000" dirty="0" smtClean="0"/>
              <a:t>)</a:t>
            </a:r>
            <a:r>
              <a:rPr lang="en-US" altLang="zh-TW" sz="2000" dirty="0" err="1" smtClean="0"/>
              <a:t>findViewById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R.id.imageSwitcher</a:t>
            </a:r>
            <a:r>
              <a:rPr lang="en-US" altLang="zh-TW" sz="2000" dirty="0" smtClean="0"/>
              <a:t>);//</a:t>
            </a:r>
            <a:r>
              <a:rPr lang="zh-TW" altLang="en-US" sz="2000" dirty="0" smtClean="0"/>
              <a:t>連結</a:t>
            </a:r>
            <a:r>
              <a:rPr lang="en-US" altLang="zh-TW" sz="2000" dirty="0" err="1" smtClean="0"/>
              <a:t>imageSwitcher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smtClean="0"/>
              <a:t>        </a:t>
            </a:r>
            <a:r>
              <a:rPr lang="en-US" altLang="zh-TW" sz="2000" dirty="0" err="1"/>
              <a:t>btn_last</a:t>
            </a:r>
            <a:r>
              <a:rPr lang="en-US" altLang="zh-TW" sz="2000" dirty="0"/>
              <a:t>=(Button)</a:t>
            </a:r>
            <a:r>
              <a:rPr lang="en-US" altLang="zh-TW" sz="2000" dirty="0" err="1"/>
              <a:t>findViewById</a:t>
            </a:r>
            <a:r>
              <a:rPr lang="en-US" altLang="zh-TW" sz="2000" dirty="0"/>
              <a:t>(</a:t>
            </a:r>
            <a:r>
              <a:rPr lang="en-US" altLang="zh-TW" sz="2000" dirty="0" err="1"/>
              <a:t>R.id.button</a:t>
            </a:r>
            <a:r>
              <a:rPr lang="en-US" altLang="zh-TW" sz="2000" dirty="0" smtClean="0"/>
              <a:t>);	//</a:t>
            </a:r>
            <a:r>
              <a:rPr lang="zh-TW" altLang="en-US" sz="2000" dirty="0" smtClean="0"/>
              <a:t>連結</a:t>
            </a:r>
            <a:r>
              <a:rPr lang="en-US" altLang="zh-TW" sz="2000" dirty="0" smtClean="0"/>
              <a:t>button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        </a:t>
            </a:r>
            <a:r>
              <a:rPr lang="en-US" altLang="zh-TW" sz="2000" dirty="0" err="1"/>
              <a:t>btn_next</a:t>
            </a:r>
            <a:r>
              <a:rPr lang="en-US" altLang="zh-TW" sz="2000" dirty="0"/>
              <a:t>=(Button)</a:t>
            </a:r>
            <a:r>
              <a:rPr lang="en-US" altLang="zh-TW" sz="2000" dirty="0" err="1"/>
              <a:t>findViewById</a:t>
            </a:r>
            <a:r>
              <a:rPr lang="en-US" altLang="zh-TW" sz="2000" dirty="0"/>
              <a:t>(R.id.button2</a:t>
            </a:r>
            <a:r>
              <a:rPr lang="en-US" altLang="zh-TW" sz="2000" dirty="0" smtClean="0"/>
              <a:t>);	//</a:t>
            </a:r>
            <a:r>
              <a:rPr lang="zh-TW" altLang="en-US" sz="2000" dirty="0" smtClean="0"/>
              <a:t>連結</a:t>
            </a:r>
            <a:r>
              <a:rPr lang="en-US" altLang="zh-TW" sz="2000" dirty="0" smtClean="0"/>
              <a:t>button1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        </a:t>
            </a:r>
            <a:r>
              <a:rPr lang="en-US" altLang="zh-TW" sz="2000" dirty="0" err="1"/>
              <a:t>is_imageSwitcher.setFactory</a:t>
            </a:r>
            <a:r>
              <a:rPr lang="en-US" altLang="zh-TW" sz="2000" dirty="0"/>
              <a:t>(new </a:t>
            </a:r>
            <a:r>
              <a:rPr lang="en-US" altLang="zh-TW" sz="2000" dirty="0" err="1"/>
              <a:t>ImageViewFactory</a:t>
            </a:r>
            <a:r>
              <a:rPr lang="en-US" altLang="zh-TW" sz="2000" dirty="0"/>
              <a:t>(this</a:t>
            </a:r>
            <a:r>
              <a:rPr lang="en-US" altLang="zh-TW" sz="2000" dirty="0" smtClean="0"/>
              <a:t>));	//</a:t>
            </a:r>
            <a:r>
              <a:rPr lang="zh-TW" altLang="en-US" sz="2000" dirty="0" smtClean="0"/>
              <a:t>創建</a:t>
            </a:r>
            <a:r>
              <a:rPr lang="en-US" altLang="zh-TW" sz="2000" dirty="0" err="1" smtClean="0"/>
              <a:t>ImageView</a:t>
            </a:r>
            <a:r>
              <a:rPr lang="zh-TW" altLang="en-US" sz="2000" dirty="0" smtClean="0"/>
              <a:t>的對象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        </a:t>
            </a:r>
            <a:r>
              <a:rPr lang="en-US" altLang="zh-TW" sz="2000" dirty="0" err="1"/>
              <a:t>is_imageSwitcher.setImageResource</a:t>
            </a:r>
            <a:r>
              <a:rPr lang="en-US" altLang="zh-TW" sz="2000" dirty="0"/>
              <a:t>(images[index</a:t>
            </a:r>
            <a:r>
              <a:rPr lang="en-US" altLang="zh-TW" sz="2000" dirty="0" smtClean="0"/>
              <a:t>]);//</a:t>
            </a:r>
            <a:r>
              <a:rPr lang="zh-TW" altLang="en-US" sz="2000" dirty="0" smtClean="0"/>
              <a:t>設定顯示</a:t>
            </a:r>
            <a:r>
              <a:rPr lang="en-US" altLang="zh-TW" sz="2000" dirty="0" smtClean="0"/>
              <a:t>index</a:t>
            </a:r>
            <a:r>
              <a:rPr lang="zh-TW" altLang="en-US" sz="2000" dirty="0" smtClean="0"/>
              <a:t>的圖片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一開始</a:t>
            </a:r>
            <a:r>
              <a:rPr lang="en-US" altLang="zh-TW" sz="2000" dirty="0" smtClean="0"/>
              <a:t>index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=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0)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57833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altLang="zh-TW" dirty="0" smtClean="0"/>
              <a:t>Step5(</a:t>
            </a:r>
            <a:r>
              <a:rPr lang="zh-TW" altLang="en-US" dirty="0" smtClean="0"/>
              <a:t>設置動畫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1412" y="1326170"/>
            <a:ext cx="11050588" cy="553183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/>
              <a:t>protected void </a:t>
            </a:r>
            <a:r>
              <a:rPr lang="en-US" altLang="zh-TW" sz="2000" dirty="0" err="1"/>
              <a:t>onCreate</a:t>
            </a:r>
            <a:r>
              <a:rPr lang="en-US" altLang="zh-TW" sz="2000" dirty="0"/>
              <a:t>(Bundle </a:t>
            </a:r>
            <a:r>
              <a:rPr lang="en-US" altLang="zh-TW" sz="2000" dirty="0" err="1"/>
              <a:t>savedInstanceState</a:t>
            </a:r>
            <a:r>
              <a:rPr lang="en-US" altLang="zh-TW" sz="2000" dirty="0"/>
              <a:t>) {</a:t>
            </a:r>
          </a:p>
          <a:p>
            <a:pPr marL="0" indent="0">
              <a:buNone/>
            </a:pPr>
            <a:r>
              <a:rPr lang="en-US" altLang="zh-TW" sz="2000" dirty="0"/>
              <a:t>        </a:t>
            </a:r>
            <a:r>
              <a:rPr lang="en-US" altLang="zh-TW" sz="2000" dirty="0" smtClean="0"/>
              <a:t>…</a:t>
            </a:r>
          </a:p>
          <a:p>
            <a:pPr marL="0" indent="0">
              <a:buNone/>
            </a:pPr>
            <a:r>
              <a:rPr lang="en-US" altLang="zh-TW" sz="2000" dirty="0" err="1" smtClean="0"/>
              <a:t>is_imageSwitcher.setInAnimation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AnimationUtils.loadAnimation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this,android.R.anim.slide_in_left</a:t>
            </a:r>
            <a:r>
              <a:rPr lang="en-US" altLang="zh-TW" sz="2000" dirty="0" smtClean="0"/>
              <a:t>));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 smtClean="0"/>
              <a:t>//</a:t>
            </a:r>
            <a:r>
              <a:rPr lang="zh-TW" altLang="en-US" sz="2000" dirty="0" smtClean="0"/>
              <a:t>以上為設置圖片進入的動作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 err="1" smtClean="0"/>
              <a:t>is_imageSwitcher.setOutAnimation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AnimationUtils.loadAnimation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this,android.R.anim.slide_out_right</a:t>
            </a:r>
            <a:r>
              <a:rPr lang="en-US" altLang="zh-TW" sz="2000" dirty="0" smtClean="0"/>
              <a:t>));</a:t>
            </a:r>
          </a:p>
          <a:p>
            <a:pPr marL="0" indent="0">
              <a:buNone/>
            </a:pPr>
            <a:r>
              <a:rPr lang="en-US" altLang="zh-TW" sz="2000" dirty="0" smtClean="0"/>
              <a:t>//</a:t>
            </a:r>
            <a:r>
              <a:rPr lang="zh-TW" altLang="en-US" sz="2000" dirty="0" smtClean="0"/>
              <a:t>以上為設置圖片離開的動作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smtClean="0"/>
              <a:t>}</a:t>
            </a:r>
            <a:endParaRPr lang="en-US" altLang="zh-TW" sz="2000" dirty="0"/>
          </a:p>
          <a:p>
            <a:pPr marL="0" indent="0">
              <a:buNone/>
            </a:pP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1560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altLang="zh-TW" dirty="0" err="1"/>
              <a:t>android.R.anim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025522"/>
            <a:ext cx="12192000" cy="5832477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zh-TW" altLang="en-US" dirty="0" smtClean="0"/>
              <a:t>於</a:t>
            </a:r>
            <a:r>
              <a:rPr lang="en-US" altLang="zh-TW" dirty="0" err="1" smtClean="0"/>
              <a:t>Android.R.anim</a:t>
            </a:r>
            <a:r>
              <a:rPr lang="zh-TW" altLang="en-US" dirty="0" smtClean="0"/>
              <a:t>中的清單中，會發現只有</a:t>
            </a:r>
            <a:r>
              <a:rPr lang="en-US" altLang="zh-TW" dirty="0" err="1" smtClean="0"/>
              <a:t>fade_in</a:t>
            </a:r>
            <a:r>
              <a:rPr lang="en-US" altLang="zh-TW" dirty="0" smtClean="0"/>
              <a:t>(</a:t>
            </a:r>
            <a:r>
              <a:rPr lang="zh-TW" altLang="en-US" dirty="0" smtClean="0"/>
              <a:t>從中進入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fade_out</a:t>
            </a:r>
            <a:r>
              <a:rPr lang="en-US" altLang="zh-TW" dirty="0" smtClean="0"/>
              <a:t>(</a:t>
            </a:r>
            <a:r>
              <a:rPr lang="zh-TW" altLang="en-US" dirty="0" smtClean="0"/>
              <a:t>從中褪去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</a:t>
            </a:r>
            <a:r>
              <a:rPr lang="en-US" altLang="zh-TW" dirty="0" err="1"/>
              <a:t>slide_in_left</a:t>
            </a:r>
            <a:r>
              <a:rPr lang="en-US" altLang="zh-TW" dirty="0"/>
              <a:t> (</a:t>
            </a:r>
            <a:r>
              <a:rPr lang="zh-TW" altLang="en-US" dirty="0" smtClean="0"/>
              <a:t>從左滑入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slide_out_right</a:t>
            </a:r>
            <a:r>
              <a:rPr lang="en-US" altLang="zh-TW" dirty="0" smtClean="0"/>
              <a:t>(</a:t>
            </a:r>
            <a:r>
              <a:rPr lang="zh-TW" altLang="en-US" dirty="0" smtClean="0"/>
              <a:t>從右滑離</a:t>
            </a:r>
            <a:r>
              <a:rPr lang="en-US" altLang="zh-TW" dirty="0" smtClean="0"/>
              <a:t>)</a:t>
            </a:r>
            <a:r>
              <a:rPr lang="zh-TW" altLang="en-US" dirty="0" smtClean="0"/>
              <a:t>可以使用，但並非只有這些可以使用，那是因為其餘的</a:t>
            </a:r>
            <a:r>
              <a:rPr lang="en-US" altLang="zh-TW" dirty="0" smtClean="0"/>
              <a:t>xml</a:t>
            </a:r>
            <a:r>
              <a:rPr lang="zh-TW" altLang="en-US" dirty="0" smtClean="0"/>
              <a:t>效果被設為私有的，因此無法看到。</a:t>
            </a:r>
            <a:endParaRPr lang="en-US" altLang="zh-TW" dirty="0"/>
          </a:p>
          <a:p>
            <a:r>
              <a:rPr lang="zh-TW" altLang="en-US" dirty="0" smtClean="0"/>
              <a:t>若要使用</a:t>
            </a:r>
            <a:r>
              <a:rPr lang="en-US" altLang="zh-TW" dirty="0" err="1" smtClean="0"/>
              <a:t>slide_in_right</a:t>
            </a:r>
            <a:r>
              <a:rPr lang="en-US" altLang="zh-TW" dirty="0" smtClean="0"/>
              <a:t>(</a:t>
            </a:r>
            <a:r>
              <a:rPr lang="zh-TW" altLang="en-US" dirty="0" smtClean="0"/>
              <a:t>從右滑入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slide_out_left</a:t>
            </a:r>
            <a:r>
              <a:rPr lang="en-US" altLang="zh-TW" dirty="0" smtClean="0"/>
              <a:t>(</a:t>
            </a:r>
            <a:r>
              <a:rPr lang="zh-TW" altLang="en-US" dirty="0" smtClean="0"/>
              <a:t>從左滑出</a:t>
            </a:r>
            <a:r>
              <a:rPr lang="en-US" altLang="zh-TW" dirty="0" smtClean="0"/>
              <a:t>)</a:t>
            </a:r>
            <a:r>
              <a:rPr lang="zh-TW" altLang="en-US" dirty="0" smtClean="0"/>
              <a:t>或者其餘的效果可以到電腦路徑</a:t>
            </a:r>
            <a:r>
              <a:rPr lang="zh-TW" altLang="en-US" dirty="0"/>
              <a:t>：</a:t>
            </a:r>
            <a:r>
              <a:rPr lang="en-US" altLang="zh-TW" dirty="0" smtClean="0"/>
              <a:t>C:\Users\tcumi_H505(</a:t>
            </a:r>
            <a:r>
              <a:rPr lang="zh-TW" altLang="en-US" dirty="0" smtClean="0"/>
              <a:t>電腦名稱</a:t>
            </a:r>
            <a:r>
              <a:rPr lang="en-US" altLang="zh-TW" dirty="0" smtClean="0"/>
              <a:t>)\</a:t>
            </a:r>
            <a:r>
              <a:rPr lang="en-US" altLang="zh-TW" dirty="0" err="1" smtClean="0"/>
              <a:t>AppData</a:t>
            </a:r>
            <a:r>
              <a:rPr lang="en-US" altLang="zh-TW" dirty="0" smtClean="0"/>
              <a:t>\Local\Android\</a:t>
            </a:r>
            <a:r>
              <a:rPr lang="en-US" altLang="zh-TW" dirty="0" err="1" smtClean="0"/>
              <a:t>sdk</a:t>
            </a:r>
            <a:r>
              <a:rPr lang="en-US" altLang="zh-TW" dirty="0" smtClean="0"/>
              <a:t>\platforms\android-22\data\res\</a:t>
            </a:r>
            <a:r>
              <a:rPr lang="en-US" altLang="zh-TW" dirty="0" err="1" smtClean="0"/>
              <a:t>anim</a:t>
            </a:r>
            <a:r>
              <a:rPr lang="en-US" altLang="zh-TW" dirty="0"/>
              <a:t>	</a:t>
            </a:r>
            <a:r>
              <a:rPr lang="en-US" altLang="zh-TW" dirty="0" smtClean="0"/>
              <a:t>				(</a:t>
            </a:r>
            <a:r>
              <a:rPr lang="zh-TW" altLang="en-US" dirty="0" smtClean="0"/>
              <a:t>主要位於</a:t>
            </a:r>
            <a:r>
              <a:rPr lang="en-US" altLang="zh-TW" dirty="0" err="1" smtClean="0"/>
              <a:t>sdk</a:t>
            </a:r>
            <a:r>
              <a:rPr lang="zh-TW" altLang="en-US" dirty="0" smtClean="0"/>
              <a:t>之下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此資料夾中會找到</a:t>
            </a:r>
            <a:r>
              <a:rPr lang="en-US" altLang="zh-TW" dirty="0" smtClean="0"/>
              <a:t>slide_in_right.xml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slide_out_left.xml</a:t>
            </a:r>
            <a:r>
              <a:rPr lang="zh-TW" altLang="en-US" dirty="0" smtClean="0"/>
              <a:t>將其複製出來至自己的專案之中的</a:t>
            </a:r>
            <a:r>
              <a:rPr lang="en-US" altLang="zh-TW" dirty="0" smtClean="0"/>
              <a:t>res\</a:t>
            </a:r>
            <a:r>
              <a:rPr lang="en-US" altLang="zh-TW" dirty="0" err="1" smtClean="0"/>
              <a:t>anim</a:t>
            </a:r>
            <a:r>
              <a:rPr lang="en-US" altLang="zh-TW" dirty="0" smtClean="0"/>
              <a:t>(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drawable</a:t>
            </a:r>
            <a:r>
              <a:rPr lang="zh-TW" altLang="en-US" dirty="0" smtClean="0"/>
              <a:t>同資料夾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，若沒有</a:t>
            </a:r>
            <a:r>
              <a:rPr lang="en-US" altLang="zh-TW" dirty="0" err="1" smtClean="0"/>
              <a:t>anim</a:t>
            </a:r>
            <a:r>
              <a:rPr lang="zh-TW" altLang="en-US" dirty="0" smtClean="0"/>
              <a:t>的資料夾，可以自行創建，之後使用的時候輸入</a:t>
            </a:r>
            <a:r>
              <a:rPr lang="en-US" altLang="zh-TW" dirty="0" err="1" smtClean="0"/>
              <a:t>R.anim.slide_out_left</a:t>
            </a:r>
            <a:r>
              <a:rPr lang="zh-TW" altLang="en-US" dirty="0" smtClean="0"/>
              <a:t>即可使用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38" t="47714" r="26547" b="32572"/>
          <a:stretch/>
        </p:blipFill>
        <p:spPr bwMode="auto">
          <a:xfrm>
            <a:off x="5276850" y="4886325"/>
            <a:ext cx="691515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2351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altLang="zh-TW" dirty="0" smtClean="0"/>
              <a:t>Step6(</a:t>
            </a:r>
            <a:r>
              <a:rPr lang="zh-TW" altLang="en-US" dirty="0"/>
              <a:t>創建</a:t>
            </a:r>
            <a:r>
              <a:rPr lang="en-US" altLang="zh-TW" dirty="0" err="1"/>
              <a:t>ImageView</a:t>
            </a:r>
            <a:r>
              <a:rPr lang="zh-TW" altLang="en-US" dirty="0"/>
              <a:t>的對象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81756" y="1850572"/>
            <a:ext cx="9905999" cy="5007428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000" dirty="0"/>
              <a:t>class </a:t>
            </a:r>
            <a:r>
              <a:rPr lang="en-US" altLang="zh-TW" sz="2000" dirty="0" err="1"/>
              <a:t>ImageViewFactory</a:t>
            </a:r>
            <a:r>
              <a:rPr lang="en-US" altLang="zh-TW" sz="2000" dirty="0"/>
              <a:t> implements </a:t>
            </a:r>
            <a:r>
              <a:rPr lang="en-US" altLang="zh-TW" sz="2000" dirty="0" err="1" smtClean="0"/>
              <a:t>ViewSwitcher.ViewFactory</a:t>
            </a:r>
            <a:r>
              <a:rPr lang="en-US" altLang="zh-TW" sz="2000" dirty="0" smtClean="0"/>
              <a:t>{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        private Context </a:t>
            </a:r>
            <a:r>
              <a:rPr lang="en-US" altLang="zh-TW" sz="2000" dirty="0" err="1"/>
              <a:t>context</a:t>
            </a:r>
            <a:r>
              <a:rPr lang="en-US" altLang="zh-TW" sz="2000" dirty="0"/>
              <a:t>;</a:t>
            </a:r>
          </a:p>
          <a:p>
            <a:pPr marL="0" indent="0">
              <a:buNone/>
            </a:pPr>
            <a:r>
              <a:rPr lang="en-US" altLang="zh-TW" sz="2000" dirty="0"/>
              <a:t>        public </a:t>
            </a:r>
            <a:r>
              <a:rPr lang="en-US" altLang="zh-TW" sz="2000" dirty="0" err="1"/>
              <a:t>ImageViewFactory</a:t>
            </a:r>
            <a:r>
              <a:rPr lang="en-US" altLang="zh-TW" sz="2000" dirty="0"/>
              <a:t>(Context </a:t>
            </a:r>
            <a:r>
              <a:rPr lang="en-US" altLang="zh-TW" sz="2000" dirty="0"/>
              <a:t>context) {	 //</a:t>
            </a:r>
            <a:r>
              <a:rPr lang="zh-TW" altLang="en-US" sz="2000" dirty="0"/>
              <a:t>建構出活動</a:t>
            </a:r>
            <a:r>
              <a:rPr lang="en-US" altLang="zh-TW" sz="2000" dirty="0"/>
              <a:t> 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            </a:t>
            </a:r>
            <a:r>
              <a:rPr lang="en-US" altLang="zh-TW" sz="2000" dirty="0" err="1"/>
              <a:t>this.context</a:t>
            </a:r>
            <a:r>
              <a:rPr lang="en-US" altLang="zh-TW" sz="2000" dirty="0"/>
              <a:t> = context;</a:t>
            </a:r>
          </a:p>
          <a:p>
            <a:pPr marL="0" indent="0">
              <a:buNone/>
            </a:pPr>
            <a:r>
              <a:rPr lang="en-US" altLang="zh-TW" sz="2000" dirty="0"/>
              <a:t>        }</a:t>
            </a:r>
          </a:p>
          <a:p>
            <a:pPr marL="0" indent="0">
              <a:buNone/>
            </a:pPr>
            <a:r>
              <a:rPr lang="en-US" altLang="zh-TW" sz="2000" dirty="0"/>
              <a:t>        @Override</a:t>
            </a:r>
          </a:p>
          <a:p>
            <a:pPr marL="0" indent="0">
              <a:buNone/>
            </a:pPr>
            <a:r>
              <a:rPr lang="en-US" altLang="zh-TW" sz="2000" dirty="0"/>
              <a:t>        public View </a:t>
            </a:r>
            <a:r>
              <a:rPr lang="en-US" altLang="zh-TW" sz="2000" dirty="0" err="1"/>
              <a:t>makeView</a:t>
            </a:r>
            <a:r>
              <a:rPr lang="en-US" altLang="zh-TW" sz="2000" dirty="0"/>
              <a:t>() {</a:t>
            </a:r>
          </a:p>
          <a:p>
            <a:pPr marL="0" indent="0">
              <a:buNone/>
            </a:pPr>
            <a:r>
              <a:rPr lang="en-US" altLang="zh-TW" sz="2000" dirty="0"/>
              <a:t>            </a:t>
            </a:r>
            <a:r>
              <a:rPr lang="en-US" altLang="zh-TW" sz="2000" dirty="0" err="1"/>
              <a:t>ImageView</a:t>
            </a:r>
            <a:r>
              <a:rPr lang="en-US" altLang="zh-TW" sz="2000" dirty="0"/>
              <a:t> iv = new </a:t>
            </a:r>
            <a:r>
              <a:rPr lang="en-US" altLang="zh-TW" sz="2000" dirty="0" err="1"/>
              <a:t>ImageView</a:t>
            </a:r>
            <a:r>
              <a:rPr lang="en-US" altLang="zh-TW" sz="2000" dirty="0"/>
              <a:t>(</a:t>
            </a:r>
            <a:r>
              <a:rPr lang="en-US" altLang="zh-TW" sz="2000" dirty="0" err="1"/>
              <a:t>this.context</a:t>
            </a:r>
            <a:r>
              <a:rPr lang="en-US" altLang="zh-TW" sz="2000" dirty="0" smtClean="0"/>
              <a:t>);	//</a:t>
            </a:r>
            <a:r>
              <a:rPr lang="zh-TW" altLang="en-US" sz="2000" dirty="0" smtClean="0"/>
              <a:t>設置此</a:t>
            </a:r>
            <a:r>
              <a:rPr lang="en-US" altLang="zh-TW" sz="2000" dirty="0" err="1" smtClean="0"/>
              <a:t>ImageView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為此活動</a:t>
            </a:r>
            <a:r>
              <a:rPr lang="en-US" altLang="zh-TW" sz="2000" dirty="0" smtClean="0"/>
              <a:t>Context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            return iv;</a:t>
            </a:r>
          </a:p>
          <a:p>
            <a:pPr marL="0" indent="0">
              <a:buNone/>
            </a:pPr>
            <a:r>
              <a:rPr lang="en-US" altLang="zh-TW" sz="2000" dirty="0"/>
              <a:t>        </a:t>
            </a:r>
            <a:r>
              <a:rPr lang="en-US" altLang="zh-TW" sz="2000" dirty="0" smtClean="0"/>
              <a:t>}}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9555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721</TotalTime>
  <Words>387</Words>
  <Application>Microsoft Office PowerPoint</Application>
  <PresentationFormat>自訂</PresentationFormat>
  <Paragraphs>74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電路</vt:lpstr>
      <vt:lpstr>ImageSwitcher(圖片切換)</vt:lpstr>
      <vt:lpstr>介紹</vt:lpstr>
      <vt:lpstr>Step1(先拉好介面元件)</vt:lpstr>
      <vt:lpstr>Step2(建立圖片資料)</vt:lpstr>
      <vt:lpstr>Step3(設置圖片與元件)</vt:lpstr>
      <vt:lpstr>Step4(將物件做連結)</vt:lpstr>
      <vt:lpstr>Step5(設置動畫)</vt:lpstr>
      <vt:lpstr>android.R.anim.</vt:lpstr>
      <vt:lpstr>Step6(創建ImageView的對象)</vt:lpstr>
      <vt:lpstr>STEP7(撰寫功能按鍵)</vt:lpstr>
      <vt:lpstr>上一張</vt:lpstr>
      <vt:lpstr>下一張</vt:lpstr>
      <vt:lpstr>開始實作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ImageSwitcher(圖片切換)</dc:title>
  <dc:creator>RenYun Li</dc:creator>
  <cp:lastModifiedBy>tcumi_H505</cp:lastModifiedBy>
  <cp:revision>39</cp:revision>
  <dcterms:created xsi:type="dcterms:W3CDTF">2015-04-15T18:42:57Z</dcterms:created>
  <dcterms:modified xsi:type="dcterms:W3CDTF">2015-04-16T09:34:51Z</dcterms:modified>
</cp:coreProperties>
</file>