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csdn.net/yannanxiu/article/details/4817464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360doc.com/content/14/0620/10/1437142_388278585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440571" cy="2387600"/>
          </a:xfrm>
        </p:spPr>
        <p:txBody>
          <a:bodyPr/>
          <a:lstStyle/>
          <a:p>
            <a:r>
              <a:rPr lang="zh-CN" altLang="en-US" smtClean="0"/>
              <a:t>格力空调红外遥控器</a:t>
            </a:r>
            <a:r>
              <a:rPr lang="en-US" altLang="zh-CN" smtClean="0"/>
              <a:t>YB0F2					</a:t>
            </a:r>
            <a:r>
              <a:rPr lang="zh-CN" altLang="en-US" smtClean="0"/>
              <a:t>解码笔记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14336" y="57007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参考：</a:t>
            </a:r>
            <a:endParaRPr lang="en-US" altLang="zh-CN" smtClean="0"/>
          </a:p>
          <a:p>
            <a:r>
              <a:rPr lang="zh-CN" altLang="en-US" smtClean="0"/>
              <a:t>格力</a:t>
            </a:r>
            <a:r>
              <a:rPr lang="zh-CN" altLang="en-US"/>
              <a:t>空调遥控器红外编码透析（长码） - CSDN博客</a:t>
            </a:r>
          </a:p>
          <a:p>
            <a:r>
              <a:rPr lang="zh-CN" altLang="en-US">
                <a:hlinkClick r:id="rId2"/>
              </a:rPr>
              <a:t>https://blog.csdn.net/yannanxiu/article/details</a:t>
            </a:r>
            <a:r>
              <a:rPr lang="zh-CN" altLang="en-US">
                <a:hlinkClick r:id="rId2"/>
              </a:rPr>
              <a:t>/</a:t>
            </a:r>
            <a:r>
              <a:rPr lang="zh-CN" altLang="en-US" smtClean="0">
                <a:hlinkClick r:id="rId2"/>
              </a:rPr>
              <a:t>48174649</a:t>
            </a:r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682" y="3771138"/>
            <a:ext cx="1786805" cy="2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9946" y="6983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起始码（S）+35b数据码+连接码（C）+32b数据码</a:t>
            </a:r>
          </a:p>
          <a:p>
            <a:r>
              <a:rPr lang="zh-CN" altLang="en-US"/>
              <a:t>数据码电平格式：</a:t>
            </a:r>
          </a:p>
          <a:p>
            <a:r>
              <a:rPr lang="zh-CN" altLang="en-US"/>
              <a:t>0:600us低电平+600us高电平</a:t>
            </a:r>
          </a:p>
          <a:p>
            <a:r>
              <a:rPr lang="zh-CN" altLang="en-US"/>
              <a:t>1:600us低电平+1600us高电平</a:t>
            </a:r>
          </a:p>
          <a:p>
            <a:r>
              <a:rPr lang="zh-CN" altLang="en-US"/>
              <a:t>起始码（S）：9000us低电平+4500us 高电平</a:t>
            </a:r>
          </a:p>
          <a:p>
            <a:r>
              <a:rPr lang="zh-CN" altLang="en-US"/>
              <a:t>连接码（C）：600us低电平 +20000us高电平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6" y="3735963"/>
            <a:ext cx="9124577" cy="19005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9946" y="3089632"/>
            <a:ext cx="336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通过使用标配</a:t>
            </a:r>
            <a:r>
              <a:rPr lang="en-US" altLang="zh-CN" smtClean="0"/>
              <a:t>YB0F2</a:t>
            </a:r>
            <a:r>
              <a:rPr lang="zh-CN" altLang="en-US" smtClean="0"/>
              <a:t>遥控器发射红外光，分析其数据码格式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6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7141" y="56901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红外遥控一体化接收头原理及应用1</a:t>
            </a:r>
          </a:p>
          <a:p>
            <a:r>
              <a:rPr lang="zh-CN" altLang="en-US">
                <a:hlinkClick r:id="rId2"/>
              </a:rPr>
              <a:t>http://www.360doc.com/content/14/0620/10/1437142_388278585</a:t>
            </a:r>
            <a:r>
              <a:rPr lang="zh-CN" altLang="en-US">
                <a:hlinkClick r:id="rId2"/>
              </a:rPr>
              <a:t>.</a:t>
            </a:r>
            <a:r>
              <a:rPr lang="zh-CN" altLang="en-US" smtClean="0">
                <a:hlinkClick r:id="rId2"/>
              </a:rPr>
              <a:t>shtml</a:t>
            </a:r>
            <a:endParaRPr lang="en-US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17141" y="383095"/>
            <a:ext cx="111965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测试电路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38" y="1251634"/>
            <a:ext cx="2022795" cy="19828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87" y="1251634"/>
            <a:ext cx="2744258" cy="6523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5987" y="2194584"/>
            <a:ext cx="4069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只有加了</a:t>
            </a:r>
            <a:r>
              <a:rPr lang="en-US" altLang="zh-CN" smtClean="0"/>
              <a:t>38KHz</a:t>
            </a:r>
            <a:r>
              <a:rPr lang="zh-CN" altLang="en-US" smtClean="0"/>
              <a:t>载波的红外信号才能发射出去，并被红外接收头接收</a:t>
            </a:r>
            <a:endParaRPr lang="en-US" altLang="zh-CN" smtClean="0"/>
          </a:p>
          <a:p>
            <a:r>
              <a:rPr lang="zh-CN" altLang="en-US" smtClean="0"/>
              <a:t>当</a:t>
            </a:r>
            <a:r>
              <a:rPr lang="en-US" altLang="zh-CN" smtClean="0"/>
              <a:t>P2^4=0</a:t>
            </a:r>
            <a:r>
              <a:rPr lang="zh-CN" altLang="en-US" smtClean="0"/>
              <a:t>时，会被加上</a:t>
            </a:r>
            <a:r>
              <a:rPr lang="en-US" altLang="zh-CN" smtClean="0"/>
              <a:t>38KHz</a:t>
            </a:r>
            <a:r>
              <a:rPr lang="zh-CN" altLang="en-US" smtClean="0"/>
              <a:t>载波发射红外光，发射完成后将</a:t>
            </a:r>
            <a:r>
              <a:rPr lang="en-US" altLang="zh-CN" smtClean="0"/>
              <a:t>P2^4</a:t>
            </a:r>
            <a:r>
              <a:rPr lang="zh-CN" altLang="en-US" smtClean="0"/>
              <a:t>管脚置高，但没有红外光发出</a:t>
            </a:r>
            <a:endParaRPr lang="en-US" altLang="zh-CN" smtClean="0"/>
          </a:p>
        </p:txBody>
      </p:sp>
      <p:sp>
        <p:nvSpPr>
          <p:cNvPr id="9" name="文本框 8"/>
          <p:cNvSpPr txBox="1"/>
          <p:nvPr/>
        </p:nvSpPr>
        <p:spPr>
          <a:xfrm>
            <a:off x="7933267" y="1251634"/>
            <a:ext cx="295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红外接收模块</a:t>
            </a:r>
            <a:r>
              <a:rPr lang="en-US" altLang="zh-CN" smtClean="0"/>
              <a:t>P3^2</a:t>
            </a:r>
            <a:r>
              <a:rPr lang="zh-CN" altLang="en-US" smtClean="0"/>
              <a:t>管脚外接上拉电阻，当接收到红外信号时</a:t>
            </a:r>
            <a:r>
              <a:rPr lang="en-US" altLang="zh-CN" smtClean="0"/>
              <a:t>P3^2</a:t>
            </a:r>
            <a:r>
              <a:rPr lang="zh-CN" altLang="en-US" smtClean="0"/>
              <a:t>管脚为低电平，否则为高电平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702" y="4480494"/>
            <a:ext cx="5172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82134" y="770467"/>
            <a:ext cx="447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通过软件模拟控制</a:t>
            </a:r>
            <a:r>
              <a:rPr lang="en-US" altLang="zh-CN" smtClean="0"/>
              <a:t>I/O</a:t>
            </a:r>
            <a:r>
              <a:rPr lang="zh-CN" altLang="en-US" smtClean="0"/>
              <a:t>口时序，并用逻辑分析仪检测波形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076" y="3206837"/>
            <a:ext cx="48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其中</a:t>
            </a:r>
            <a:r>
              <a:rPr lang="en-US" altLang="zh-CN"/>
              <a:t>C</a:t>
            </a:r>
            <a:r>
              <a:rPr lang="en-US" altLang="zh-CN" smtClean="0"/>
              <a:t>hannel 1</a:t>
            </a:r>
            <a:r>
              <a:rPr lang="zh-CN" altLang="en-US" smtClean="0"/>
              <a:t>是</a:t>
            </a:r>
            <a:r>
              <a:rPr lang="en-US" altLang="zh-CN" smtClean="0"/>
              <a:t>sbit IR_LED=P2^4</a:t>
            </a:r>
            <a:r>
              <a:rPr lang="zh-CN" altLang="en-US" smtClean="0"/>
              <a:t>模拟的波形</a:t>
            </a:r>
            <a:endParaRPr lang="en-US" altLang="zh-CN" smtClean="0"/>
          </a:p>
          <a:p>
            <a:r>
              <a:rPr lang="en-US" altLang="zh-CN"/>
              <a:t>Chennel 0</a:t>
            </a:r>
            <a:r>
              <a:rPr lang="zh-CN" altLang="en-US"/>
              <a:t>是一体化红外接收头接收到</a:t>
            </a:r>
            <a:r>
              <a:rPr lang="zh-CN" altLang="en-US"/>
              <a:t>的</a:t>
            </a:r>
            <a:r>
              <a:rPr lang="zh-CN" altLang="en-US" smtClean="0"/>
              <a:t>波形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4197537"/>
            <a:ext cx="11675531" cy="24570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5409" y="1743196"/>
            <a:ext cx="7442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将遥控器温度调为</a:t>
            </a:r>
            <a:r>
              <a:rPr lang="en-US" altLang="zh-CN" smtClean="0"/>
              <a:t>23</a:t>
            </a:r>
            <a:r>
              <a:rPr lang="zh-CN" altLang="en-US" smtClean="0"/>
              <a:t>度，发射红外光分析数据码，将此数据码作为软件模拟的初始化数据</a:t>
            </a:r>
            <a:endParaRPr lang="zh-CN" altLang="en-US"/>
          </a:p>
          <a:p>
            <a:r>
              <a:rPr lang="zh-CN" altLang="en-US" smtClean="0"/>
              <a:t>前</a:t>
            </a:r>
            <a:r>
              <a:rPr lang="en-US" altLang="zh-CN" smtClean="0"/>
              <a:t>35</a:t>
            </a:r>
            <a:r>
              <a:rPr lang="zh-CN" altLang="en-US" smtClean="0"/>
              <a:t>位数据码：1001 </a:t>
            </a:r>
            <a:r>
              <a:rPr lang="zh-CN" altLang="en-US"/>
              <a:t>0010 1110 0000 0000 0100 0000 1010 010</a:t>
            </a:r>
          </a:p>
          <a:p>
            <a:r>
              <a:rPr lang="zh-CN" altLang="en-US" smtClean="0"/>
              <a:t>后</a:t>
            </a:r>
            <a:r>
              <a:rPr lang="en-US" altLang="zh-CN" smtClean="0"/>
              <a:t>32</a:t>
            </a:r>
            <a:r>
              <a:rPr lang="zh-CN" altLang="en-US" smtClean="0"/>
              <a:t>位数据码：1000 </a:t>
            </a:r>
            <a:r>
              <a:rPr lang="zh-CN" altLang="en-US"/>
              <a:t>1000 0100 0100 0000 0000 0000 1011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21" y="1416798"/>
            <a:ext cx="3171825" cy="2486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591021" y="10599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局部放大图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3066" y="1936677"/>
            <a:ext cx="894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/</a:t>
            </a:r>
            <a:r>
              <a:rPr lang="zh-CN" altLang="en-US" smtClean="0"/>
              <a:t>/</a:t>
            </a:r>
            <a:r>
              <a:rPr lang="zh-CN" altLang="en-US"/>
              <a:t>校验码</a:t>
            </a:r>
          </a:p>
          <a:p>
            <a:r>
              <a:rPr lang="zh-CN" altLang="en-US"/>
              <a:t>void checkout()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unsigned char check;</a:t>
            </a:r>
          </a:p>
          <a:p>
            <a:r>
              <a:rPr lang="zh-CN" altLang="en-US"/>
              <a:t>	check=IR_CodeBuf[1] + IR_CodeBuf[2]*2 + IR_CodeBuf[3]*4+IR_CodeBuf[4]*8;</a:t>
            </a:r>
          </a:p>
          <a:p>
            <a:r>
              <a:rPr lang="zh-CN" altLang="en-US"/>
              <a:t>	check+=IR_CodeBuf[9] + IR_CodeBuf[10]*2 + IR_CodeBuf[11]*4 + IR_CodeBuf[12]*8;	</a:t>
            </a:r>
          </a:p>
          <a:p>
            <a:r>
              <a:rPr lang="zh-CN" altLang="en-US"/>
              <a:t>	check+=IR_CodeBuf[25];</a:t>
            </a:r>
          </a:p>
          <a:p>
            <a:r>
              <a:rPr lang="zh-CN" altLang="en-US"/>
              <a:t>	check+=IR_CodeBuf[40];</a:t>
            </a:r>
          </a:p>
          <a:p>
            <a:r>
              <a:rPr lang="zh-CN" altLang="en-US"/>
              <a:t>	check+=IR_CodeBuf[62];</a:t>
            </a:r>
          </a:p>
          <a:p>
            <a:r>
              <a:rPr lang="zh-CN" altLang="en-US"/>
              <a:t>	check+=12;</a:t>
            </a:r>
          </a:p>
          <a:p>
            <a:r>
              <a:rPr lang="zh-CN" altLang="en-US"/>
              <a:t>	check&amp;=0x0f;</a:t>
            </a:r>
          </a:p>
          <a:p>
            <a:endParaRPr lang="zh-CN" altLang="en-US"/>
          </a:p>
          <a:p>
            <a:r>
              <a:rPr lang="zh-CN" altLang="en-US"/>
              <a:t>	IR_CodeBuf[64]=check&amp;1;</a:t>
            </a:r>
          </a:p>
          <a:p>
            <a:r>
              <a:rPr lang="zh-CN" altLang="en-US"/>
              <a:t>	IR_CodeBuf[65]=(check&gt;&gt;1)&amp;1;</a:t>
            </a:r>
          </a:p>
          <a:p>
            <a:r>
              <a:rPr lang="zh-CN" altLang="en-US"/>
              <a:t>	IR_CodeBuf[66]=(check&gt;&gt;2)&amp;1;</a:t>
            </a:r>
          </a:p>
          <a:p>
            <a:r>
              <a:rPr lang="zh-CN" altLang="en-US"/>
              <a:t>	IR_CodeBuf[67]=(check&gt;&gt;3)&amp;1;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3066" y="736348"/>
            <a:ext cx="232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首页链接里提到的校验码生成方式并不正确，经过测试应当是如下形式：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22048" b="20929"/>
          <a:stretch/>
        </p:blipFill>
        <p:spPr>
          <a:xfrm>
            <a:off x="5108575" y="736348"/>
            <a:ext cx="603885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3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66</TotalTime>
  <Words>343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Trebuchet MS</vt:lpstr>
      <vt:lpstr>Tw Cen MT</vt:lpstr>
      <vt:lpstr>电路</vt:lpstr>
      <vt:lpstr>格力空调红外遥控器YB0F2     解码笔记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格力空调红外遥控器YB0F2     解码笔记</dc:title>
  <dc:creator>罹 人</dc:creator>
  <cp:lastModifiedBy>罹 人</cp:lastModifiedBy>
  <cp:revision>9</cp:revision>
  <dcterms:created xsi:type="dcterms:W3CDTF">2018-08-25T08:52:41Z</dcterms:created>
  <dcterms:modified xsi:type="dcterms:W3CDTF">2018-08-25T09:58:42Z</dcterms:modified>
</cp:coreProperties>
</file>