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EFDF7C-2955-4BA7-BEE4-716D925B300D}">
          <p14:sldIdLst>
            <p14:sldId id="256"/>
          </p14:sldIdLst>
        </p14:section>
        <p14:section name="RaspberryPi" id="{EAFC34AA-36AB-4595-A171-BC6B614E7D61}">
          <p14:sldIdLst>
            <p14:sldId id="257"/>
            <p14:sldId id="258"/>
          </p14:sldIdLst>
        </p14:section>
        <p14:section name="Git Cheat Sheet" id="{6D15D788-9780-47C3-82D3-DE6D2AC25A89}">
          <p14:sldIdLst>
            <p14:sldId id="260"/>
            <p14:sldId id="261"/>
            <p14:sldId id="262"/>
          </p14:sldIdLst>
        </p14:section>
        <p14:section name="Vi/Vim" id="{AFA9C5B1-D171-4A39-BB54-1B405BF55E8C}">
          <p14:sldIdLst>
            <p14:sldId id="263"/>
            <p14:sldId id="264"/>
            <p14:sldId id="265"/>
            <p14:sldId id="266"/>
            <p14:sldId id="267"/>
          </p14:sldIdLst>
        </p14:section>
        <p14:section name="Pixhawk" id="{89093A22-D51D-404A-8A4A-26621AF72A8A}">
          <p14:sldIdLst>
            <p14:sldId id="268"/>
            <p14:sldId id="269"/>
          </p14:sldIdLst>
        </p14:section>
        <p14:section name="Websites Backup" id="{4728DC8F-E11F-402C-A345-EF30C095B289}">
          <p14:sldIdLst>
            <p14:sldId id="271"/>
          </p14:sldIdLst>
        </p14:section>
        <p14:section name="Machine Learning" id="{5478939B-A7C8-4D23-AE7C-98BAAC3D71BC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xiaoshuai537/article/details/60465851" TargetMode="External"/><Relationship Id="rId5" Type="http://schemas.openxmlformats.org/officeDocument/2006/relationships/hyperlink" Target="http://www.moz8.com/thread-36543-1-105.html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azzh/article/details/7281456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13" Type="http://schemas.openxmlformats.org/officeDocument/2006/relationships/hyperlink" Target="ftp://ftp1.linuxidc.com/" TargetMode="External"/><Relationship Id="rId18" Type="http://schemas.openxmlformats.org/officeDocument/2006/relationships/hyperlink" Target="http://club.gizwits.com/forum.php" TargetMode="External"/><Relationship Id="rId3" Type="http://schemas.openxmlformats.org/officeDocument/2006/relationships/hyperlink" Target="https://www.cnblogs.com/DarrenChan/p/7847199.html" TargetMode="External"/><Relationship Id="rId7" Type="http://schemas.openxmlformats.org/officeDocument/2006/relationships/hyperlink" Target="http://releases.ubuntu.com/16.04/" TargetMode="External"/><Relationship Id="rId12" Type="http://schemas.openxmlformats.org/officeDocument/2006/relationships/hyperlink" Target="https://linux.linuxidc.com/index.php" TargetMode="External"/><Relationship Id="rId17" Type="http://schemas.openxmlformats.org/officeDocument/2006/relationships/hyperlink" Target="https://dev.gizwits.com/zh-cn/developer/" TargetMode="External"/><Relationship Id="rId2" Type="http://schemas.openxmlformats.org/officeDocument/2006/relationships/hyperlink" Target="http://python.dronekit.io/" TargetMode="External"/><Relationship Id="rId16" Type="http://schemas.openxmlformats.org/officeDocument/2006/relationships/hyperlink" Target="http://man.linuxde.net/" TargetMode="External"/><Relationship Id="rId20" Type="http://schemas.openxmlformats.org/officeDocument/2006/relationships/hyperlink" Target="https://blog.csdn.net/liming0931/article/details/7003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ROS/Tutorials" TargetMode="External"/><Relationship Id="rId11" Type="http://schemas.openxmlformats.org/officeDocument/2006/relationships/hyperlink" Target="http://www.openedv.com/forum.php" TargetMode="External"/><Relationship Id="rId5" Type="http://schemas.openxmlformats.org/officeDocument/2006/relationships/hyperlink" Target="https://www.dji.com/cn" TargetMode="External"/><Relationship Id="rId15" Type="http://schemas.openxmlformats.org/officeDocument/2006/relationships/hyperlink" Target="https://www.yiibai.com/cplusplus/" TargetMode="External"/><Relationship Id="rId10" Type="http://schemas.openxmlformats.org/officeDocument/2006/relationships/hyperlink" Target="https://github.com/FredWe/How-To-Ask-Questions-The-Smart-Way/blob/master/README-zh_CN.md" TargetMode="External"/><Relationship Id="rId19" Type="http://schemas.openxmlformats.org/officeDocument/2006/relationships/hyperlink" Target="http://www.runoob.com/" TargetMode="External"/><Relationship Id="rId4" Type="http://schemas.openxmlformats.org/officeDocument/2006/relationships/hyperlink" Target="https://www.cnblogs.com/0zcl/p/6242790.html" TargetMode="External"/><Relationship Id="rId9" Type="http://schemas.openxmlformats.org/officeDocument/2006/relationships/hyperlink" Target="https://www.arduino.cn/" TargetMode="External"/><Relationship Id="rId14" Type="http://schemas.openxmlformats.org/officeDocument/2006/relationships/hyperlink" Target="http://www.linuxidc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tutorials/toolkits/mplot3d.html#sphx-glr-tutorials-toolkits-mplot3d-py" TargetMode="External"/><Relationship Id="rId3" Type="http://schemas.openxmlformats.org/officeDocument/2006/relationships/hyperlink" Target="http://www.tensorfly.cn/home/?p=80" TargetMode="External"/><Relationship Id="rId7" Type="http://schemas.openxmlformats.org/officeDocument/2006/relationships/hyperlink" Target="https://docs.scipy.org/doc/numpy/reference/" TargetMode="External"/><Relationship Id="rId2" Type="http://schemas.openxmlformats.org/officeDocument/2006/relationships/hyperlink" Target="http://www.tensorfly.cn/home/?cat=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py.org/docs.html" TargetMode="External"/><Relationship Id="rId5" Type="http://schemas.openxmlformats.org/officeDocument/2006/relationships/hyperlink" Target="https://docs.python.org/2/library/index.html" TargetMode="External"/><Relationship Id="rId4" Type="http://schemas.openxmlformats.org/officeDocument/2006/relationships/hyperlink" Target="http://www.tensorfly.cn/tfdoc/get_started/introduct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3178472/article/details/785748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0013739516305929606dd18361248578c67b8067c8c017b000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example@examp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cnblogs.com/lansh/archive/2010/08/19/180337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ianshu.com/p/6aa2e0e39f99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6727" y="1853514"/>
            <a:ext cx="2885046" cy="915044"/>
          </a:xfrm>
        </p:spPr>
        <p:txBody>
          <a:bodyPr/>
          <a:lstStyle/>
          <a:p>
            <a:r>
              <a:rPr lang="zh-CN" altLang="en-US" smtClean="0"/>
              <a:t>操作备忘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125" y="3664046"/>
            <a:ext cx="1786805" cy="2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VI/VIM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2228850"/>
            <a:ext cx="481584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881448"/>
            <a:ext cx="4846320" cy="96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2416935"/>
            <a:ext cx="4815840" cy="179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4937760"/>
            <a:ext cx="4815840" cy="1516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34933" y="1859518"/>
            <a:ext cx="133764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搜索及替换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3080" y="502507"/>
            <a:ext cx="72305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书签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63079" y="4568428"/>
            <a:ext cx="140038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行方式命令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63079" y="2063762"/>
            <a:ext cx="133265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visual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18252" y="6515695"/>
            <a:ext cx="490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若不指定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n1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n2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，则表示将整个文件内容作为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command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的输入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76488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VI/VIM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1932094"/>
            <a:ext cx="4815840" cy="944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3927620"/>
            <a:ext cx="4846320" cy="1783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14" y="1932094"/>
            <a:ext cx="4815840" cy="346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0799" y="1562762"/>
            <a:ext cx="54177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55067" y="3558288"/>
            <a:ext cx="111750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窗口操作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1613" y="1562762"/>
            <a:ext cx="139192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文件及其他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2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4" y="502507"/>
            <a:ext cx="192802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Pixhawk</a:t>
            </a:r>
            <a:r>
              <a:rPr lang="zh-CN" altLang="en-US" smtClean="0"/>
              <a:t>飞行模式</a:t>
            </a:r>
            <a:endParaRPr lang="en-US" altLang="zh-CN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4" y="1025688"/>
            <a:ext cx="3302140" cy="5617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74" y="1020642"/>
            <a:ext cx="3164793" cy="56221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668" y="1020641"/>
            <a:ext cx="3210510" cy="56221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92183" y="502507"/>
            <a:ext cx="473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5"/>
              </a:rPr>
              <a:t>http://www.moz8.com/thread-36543-1-105.</a:t>
            </a:r>
            <a:r>
              <a:rPr lang="zh-CN" altLang="en-US" smtClean="0">
                <a:hlinkClick r:id="rId5"/>
              </a:rPr>
              <a:t>html</a:t>
            </a:r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3092183" y="56251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6"/>
              </a:rPr>
              <a:t>https://blog.csdn.net/xiaoshuai537/article/details/</a:t>
            </a:r>
            <a:r>
              <a:rPr lang="zh-CN" altLang="en-US" smtClean="0">
                <a:hlinkClick r:id="rId6"/>
              </a:rPr>
              <a:t>60465851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6302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4" y="502507"/>
            <a:ext cx="238523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Pixhawk</a:t>
            </a:r>
            <a:r>
              <a:rPr lang="zh-CN" altLang="en-US" smtClean="0"/>
              <a:t>查看飞行日志</a:t>
            </a:r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856734" y="1157839"/>
            <a:ext cx="529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2"/>
              </a:rPr>
              <a:t>https://blog.csdn.net/xazzh/article/details/</a:t>
            </a:r>
            <a:r>
              <a:rPr lang="zh-CN" altLang="en-US" smtClean="0">
                <a:hlinkClick r:id="rId2"/>
              </a:rPr>
              <a:t>72814567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905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4" y="502507"/>
            <a:ext cx="123567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网址备份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856734" y="98047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Welcome to DroneKit-Python’s documentation!</a:t>
            </a:r>
          </a:p>
          <a:p>
            <a:r>
              <a:rPr lang="en-US" altLang="zh-CN">
                <a:hlinkClick r:id="rId2"/>
              </a:rPr>
              <a:t>http://python.dronekit.io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zh-CN" altLang="en-US"/>
              <a:t>使用</a:t>
            </a:r>
            <a:r>
              <a:rPr lang="en-US" altLang="zh-CN"/>
              <a:t>DroneKit</a:t>
            </a:r>
            <a:r>
              <a:rPr lang="zh-CN" altLang="en-US"/>
              <a:t>控制无人机 </a:t>
            </a:r>
            <a:r>
              <a:rPr lang="en-US" altLang="zh-CN"/>
              <a:t>- DarrenChan</a:t>
            </a:r>
            <a:r>
              <a:rPr lang="zh-CN" altLang="en-US"/>
              <a:t>陈驰 </a:t>
            </a:r>
            <a:r>
              <a:rPr lang="en-US" altLang="zh-CN"/>
              <a:t>- </a:t>
            </a:r>
            <a:r>
              <a:rPr lang="zh-CN" altLang="en-US"/>
              <a:t>博客园</a:t>
            </a:r>
          </a:p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www.cnblogs.com/DarrenChan/p/7847199.html</a:t>
            </a:r>
            <a:endParaRPr lang="en-US" altLang="zh-CN"/>
          </a:p>
          <a:p>
            <a:r>
              <a:rPr lang="en-US" altLang="zh-CN"/>
              <a:t>A*</a:t>
            </a:r>
            <a:r>
              <a:rPr lang="zh-CN" altLang="en-US"/>
              <a:t>算法应用</a:t>
            </a:r>
            <a:r>
              <a:rPr lang="en-US" altLang="zh-CN"/>
              <a:t>[</a:t>
            </a:r>
            <a:r>
              <a:rPr lang="zh-CN" altLang="en-US"/>
              <a:t>转</a:t>
            </a:r>
            <a:r>
              <a:rPr lang="en-US" altLang="zh-CN"/>
              <a:t>] - </a:t>
            </a:r>
            <a:r>
              <a:rPr lang="zh-CN" altLang="en-US"/>
              <a:t>前程明亮 </a:t>
            </a:r>
            <a:r>
              <a:rPr lang="en-US" altLang="zh-CN"/>
              <a:t>- </a:t>
            </a:r>
            <a:r>
              <a:rPr lang="zh-CN" altLang="en-US"/>
              <a:t>博客园</a:t>
            </a:r>
          </a:p>
          <a:p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www.cnblogs.com/0zcl/p/6242790.html</a:t>
            </a:r>
            <a:endParaRPr lang="en-US" altLang="zh-CN" smtClean="0"/>
          </a:p>
          <a:p>
            <a:r>
              <a:rPr lang="en-US" altLang="zh-CN"/>
              <a:t>DJI </a:t>
            </a:r>
            <a:r>
              <a:rPr lang="zh-CN" altLang="en-US"/>
              <a:t>大疆创新官网 </a:t>
            </a:r>
            <a:r>
              <a:rPr lang="en-US" altLang="zh-CN"/>
              <a:t>- </a:t>
            </a:r>
            <a:r>
              <a:rPr lang="zh-CN" altLang="en-US"/>
              <a:t>未来无所不能</a:t>
            </a:r>
          </a:p>
          <a:p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www.dji.com/cn</a:t>
            </a:r>
            <a:endParaRPr lang="en-US" altLang="zh-CN" smtClean="0"/>
          </a:p>
          <a:p>
            <a:r>
              <a:rPr lang="en-US" altLang="zh-CN"/>
              <a:t>ROS/Tutorials - ROS Wiki</a:t>
            </a:r>
          </a:p>
          <a:p>
            <a:r>
              <a:rPr lang="en-US" altLang="zh-CN">
                <a:hlinkClick r:id="rId6"/>
              </a:rPr>
              <a:t>http://</a:t>
            </a:r>
            <a:r>
              <a:rPr lang="en-US" altLang="zh-CN" smtClean="0">
                <a:hlinkClick r:id="rId6"/>
              </a:rPr>
              <a:t>wiki.ros.org/ROS/Tutorials</a:t>
            </a:r>
            <a:endParaRPr lang="en-US" altLang="zh-CN" smtClean="0"/>
          </a:p>
          <a:p>
            <a:r>
              <a:rPr lang="en-US" altLang="zh-CN"/>
              <a:t>Ubuntu 16.04.5 LTS (Xenial Xerus)</a:t>
            </a:r>
          </a:p>
          <a:p>
            <a:r>
              <a:rPr lang="en-US" altLang="zh-CN">
                <a:hlinkClick r:id="rId7"/>
              </a:rPr>
              <a:t>http://releases.ubuntu.com/16.04</a:t>
            </a:r>
            <a:r>
              <a:rPr lang="en-US" altLang="zh-CN" smtClean="0">
                <a:hlinkClick r:id="rId7"/>
              </a:rPr>
              <a:t>/</a:t>
            </a:r>
            <a:endParaRPr lang="en-US" altLang="zh-CN" smtClean="0"/>
          </a:p>
          <a:p>
            <a:r>
              <a:rPr lang="en-US" altLang="zh-CN"/>
              <a:t>Arduino - Home</a:t>
            </a:r>
          </a:p>
          <a:p>
            <a:r>
              <a:rPr lang="en-US" altLang="zh-CN">
                <a:hlinkClick r:id="rId8"/>
              </a:rPr>
              <a:t>https://www.arduino.cc</a:t>
            </a:r>
            <a:r>
              <a:rPr lang="en-US" altLang="zh-CN" smtClean="0">
                <a:hlinkClick r:id="rId8"/>
              </a:rPr>
              <a:t>/</a:t>
            </a:r>
            <a:endParaRPr lang="en-US" altLang="zh-CN" smtClean="0"/>
          </a:p>
          <a:p>
            <a:r>
              <a:rPr lang="en-US" altLang="zh-CN"/>
              <a:t>Arduino</a:t>
            </a:r>
            <a:r>
              <a:rPr lang="zh-CN" altLang="en-US"/>
              <a:t>中文社区 </a:t>
            </a:r>
            <a:r>
              <a:rPr lang="en-US" altLang="zh-CN"/>
              <a:t>- Powered by Discuz!</a:t>
            </a:r>
          </a:p>
          <a:p>
            <a:r>
              <a:rPr lang="en-US" altLang="zh-CN">
                <a:hlinkClick r:id="rId9"/>
              </a:rPr>
              <a:t>https://www.arduino.cn</a:t>
            </a:r>
            <a:r>
              <a:rPr lang="en-US" altLang="zh-CN" smtClean="0">
                <a:hlinkClick r:id="rId9"/>
              </a:rPr>
              <a:t>/</a:t>
            </a:r>
            <a:endParaRPr lang="en-US" altLang="zh-CN"/>
          </a:p>
          <a:p>
            <a:r>
              <a:rPr lang="en-US" altLang="zh-CN" smtClean="0"/>
              <a:t>How-To-Ask-Questions-The-Smart-Way</a:t>
            </a:r>
            <a:endParaRPr lang="en-US" altLang="zh-CN"/>
          </a:p>
          <a:p>
            <a:r>
              <a:rPr lang="en-US" altLang="zh-CN">
                <a:hlinkClick r:id="rId10"/>
              </a:rPr>
              <a:t>https://</a:t>
            </a:r>
            <a:r>
              <a:rPr lang="en-US" altLang="zh-CN" smtClean="0">
                <a:hlinkClick r:id="rId10"/>
              </a:rPr>
              <a:t>github.com/FredWe/How-To-Ask-Questions-The-Smart-Way/blob/master/README-zh_CN.md</a:t>
            </a:r>
            <a:endParaRPr lang="en-US" altLang="zh-CN" smtClean="0"/>
          </a:p>
          <a:p>
            <a:r>
              <a:rPr lang="en-US" altLang="zh-CN"/>
              <a:t>OpenEdv-</a:t>
            </a:r>
            <a:r>
              <a:rPr lang="zh-CN" altLang="en-US"/>
              <a:t>开源电子网</a:t>
            </a:r>
          </a:p>
          <a:p>
            <a:r>
              <a:rPr lang="en-US" altLang="zh-CN">
                <a:hlinkClick r:id="rId11"/>
              </a:rPr>
              <a:t>http://</a:t>
            </a:r>
            <a:r>
              <a:rPr lang="en-US" altLang="zh-CN" smtClean="0">
                <a:hlinkClick r:id="rId11"/>
              </a:rPr>
              <a:t>www.openedv.com/forum.php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6829166" y="324709"/>
            <a:ext cx="523926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公社资源站</a:t>
            </a:r>
            <a:r>
              <a:rPr lang="en-US" altLang="zh-CN"/>
              <a:t>_Linux</a:t>
            </a:r>
            <a:r>
              <a:rPr lang="zh-CN" altLang="en-US"/>
              <a:t>公社</a:t>
            </a:r>
            <a:r>
              <a:rPr lang="en-US" altLang="zh-CN"/>
              <a:t>-Linux</a:t>
            </a:r>
            <a:r>
              <a:rPr lang="zh-CN" altLang="en-US"/>
              <a:t>系统门户网站</a:t>
            </a:r>
          </a:p>
          <a:p>
            <a:r>
              <a:rPr lang="en-US" altLang="zh-CN">
                <a:hlinkClick r:id="rId12"/>
              </a:rPr>
              <a:t>https://</a:t>
            </a:r>
            <a:r>
              <a:rPr lang="en-US" altLang="zh-CN" smtClean="0">
                <a:hlinkClick r:id="rId12"/>
              </a:rPr>
              <a:t>linux.linuxidc.com/index.php</a:t>
            </a:r>
            <a:endParaRPr lang="en-US" altLang="zh-CN"/>
          </a:p>
          <a:p>
            <a:r>
              <a:rPr lang="en-US" altLang="zh-CN" smtClean="0"/>
              <a:t>Linux</a:t>
            </a:r>
            <a:r>
              <a:rPr lang="zh-CN" altLang="en-US" smtClean="0"/>
              <a:t>公社FTP </a:t>
            </a:r>
            <a:r>
              <a:rPr lang="zh-CN" altLang="en-US"/>
              <a:t>根位于 ftp1.linuxidc.com</a:t>
            </a:r>
          </a:p>
          <a:p>
            <a:r>
              <a:rPr lang="zh-CN" altLang="en-US">
                <a:hlinkClick r:id="rId13"/>
              </a:rPr>
              <a:t>ftp://ftp1.linuxidc.com</a:t>
            </a:r>
            <a:r>
              <a:rPr lang="zh-CN" altLang="en-US" smtClean="0">
                <a:hlinkClick r:id="rId13"/>
              </a:rPr>
              <a:t>/</a:t>
            </a:r>
            <a:endParaRPr lang="en-US" altLang="zh-CN" smtClean="0"/>
          </a:p>
          <a:p>
            <a:r>
              <a:rPr lang="zh-CN" altLang="en-US"/>
              <a:t>用户名：</a:t>
            </a:r>
            <a:r>
              <a:rPr lang="en-US" altLang="zh-CN" smtClean="0">
                <a:hlinkClick r:id="rId13"/>
              </a:rPr>
              <a:t>ftp1.linuxidc.com</a:t>
            </a:r>
            <a:endParaRPr lang="en-US" altLang="zh-CN"/>
          </a:p>
          <a:p>
            <a:r>
              <a:rPr lang="zh-CN" altLang="en-US"/>
              <a:t>密码：</a:t>
            </a:r>
            <a:r>
              <a:rPr lang="en-US" altLang="zh-CN" smtClean="0">
                <a:hlinkClick r:id="rId14"/>
              </a:rPr>
              <a:t>www.linuxidc.com</a:t>
            </a:r>
            <a:endParaRPr lang="en-US" altLang="zh-CN" smtClean="0"/>
          </a:p>
          <a:p>
            <a:r>
              <a:rPr lang="en-US" altLang="zh-CN"/>
              <a:t>C++</a:t>
            </a:r>
            <a:r>
              <a:rPr lang="zh-CN" altLang="en-US"/>
              <a:t>教程™</a:t>
            </a:r>
          </a:p>
          <a:p>
            <a:r>
              <a:rPr lang="en-US" altLang="zh-CN">
                <a:hlinkClick r:id="rId15"/>
              </a:rPr>
              <a:t>https://www.yiibai.com/cplusplus</a:t>
            </a:r>
            <a:r>
              <a:rPr lang="en-US" altLang="zh-CN" smtClean="0">
                <a:hlinkClick r:id="rId15"/>
              </a:rPr>
              <a:t>/</a:t>
            </a:r>
            <a:endParaRPr lang="en-US" altLang="zh-CN" smtClean="0"/>
          </a:p>
          <a:p>
            <a:r>
              <a:rPr lang="en-US" altLang="zh-CN"/>
              <a:t>Linux</a:t>
            </a:r>
            <a:r>
              <a:rPr lang="zh-CN" altLang="en-US"/>
              <a:t>命令大全</a:t>
            </a:r>
            <a:r>
              <a:rPr lang="en-US" altLang="zh-CN"/>
              <a:t>(</a:t>
            </a:r>
            <a:r>
              <a:rPr lang="zh-CN" altLang="en-US"/>
              <a:t>手册</a:t>
            </a:r>
            <a:r>
              <a:rPr lang="en-US" altLang="zh-CN"/>
              <a:t>)_Linux</a:t>
            </a:r>
            <a:r>
              <a:rPr lang="zh-CN" altLang="en-US"/>
              <a:t>常用命令行实例详解</a:t>
            </a:r>
            <a:r>
              <a:rPr lang="en-US" altLang="zh-CN"/>
              <a:t>_Linux</a:t>
            </a:r>
            <a:r>
              <a:rPr lang="zh-CN" altLang="en-US"/>
              <a:t>命令学习手册</a:t>
            </a:r>
          </a:p>
          <a:p>
            <a:r>
              <a:rPr lang="en-US" altLang="zh-CN">
                <a:hlinkClick r:id="rId16"/>
              </a:rPr>
              <a:t>http://man.linuxde.net</a:t>
            </a:r>
            <a:r>
              <a:rPr lang="en-US" altLang="zh-CN" smtClean="0">
                <a:hlinkClick r:id="rId16"/>
              </a:rPr>
              <a:t>/</a:t>
            </a:r>
            <a:endParaRPr lang="en-US" altLang="zh-CN" smtClean="0"/>
          </a:p>
          <a:p>
            <a:r>
              <a:rPr lang="zh-CN" altLang="en-US"/>
              <a:t>物联网开发中心</a:t>
            </a:r>
            <a:r>
              <a:rPr lang="en-US" altLang="zh-CN"/>
              <a:t>_</a:t>
            </a:r>
            <a:r>
              <a:rPr lang="zh-CN" altLang="en-US"/>
              <a:t>智能硬件设备云服务接入平台</a:t>
            </a:r>
            <a:r>
              <a:rPr lang="en-US" altLang="zh-CN"/>
              <a:t>_</a:t>
            </a:r>
            <a:r>
              <a:rPr lang="zh-CN" altLang="en-US"/>
              <a:t>机智云</a:t>
            </a:r>
          </a:p>
          <a:p>
            <a:r>
              <a:rPr lang="en-US" altLang="zh-CN">
                <a:hlinkClick r:id="rId17"/>
              </a:rPr>
              <a:t>https://dev.gizwits.com/zh-cn/developer</a:t>
            </a:r>
            <a:r>
              <a:rPr lang="en-US" altLang="zh-CN" smtClean="0">
                <a:hlinkClick r:id="rId17"/>
              </a:rPr>
              <a:t>/</a:t>
            </a:r>
            <a:endParaRPr lang="en-US" altLang="zh-CN" smtClean="0"/>
          </a:p>
          <a:p>
            <a:r>
              <a:rPr lang="zh-CN" altLang="en-US"/>
              <a:t>机智云物联网开发者社区</a:t>
            </a:r>
            <a:r>
              <a:rPr lang="en-US" altLang="zh-CN"/>
              <a:t>_</a:t>
            </a:r>
            <a:r>
              <a:rPr lang="zh-CN" altLang="en-US"/>
              <a:t>智能硬件及开源硬件</a:t>
            </a:r>
            <a:r>
              <a:rPr lang="en-US" altLang="zh-CN"/>
              <a:t>Gokit</a:t>
            </a:r>
            <a:r>
              <a:rPr lang="zh-CN" altLang="en-US"/>
              <a:t>论坛</a:t>
            </a:r>
          </a:p>
          <a:p>
            <a:r>
              <a:rPr lang="en-US" altLang="zh-CN">
                <a:hlinkClick r:id="rId18"/>
              </a:rPr>
              <a:t>http://</a:t>
            </a:r>
            <a:r>
              <a:rPr lang="en-US" altLang="zh-CN" smtClean="0">
                <a:hlinkClick r:id="rId18"/>
              </a:rPr>
              <a:t>club.gizwits.com/forum.php</a:t>
            </a:r>
            <a:endParaRPr lang="en-US" altLang="zh-CN" smtClean="0"/>
          </a:p>
          <a:p>
            <a:r>
              <a:rPr lang="zh-CN" altLang="en-US"/>
              <a:t>菜鸟教程 </a:t>
            </a:r>
            <a:r>
              <a:rPr lang="en-US" altLang="zh-CN"/>
              <a:t>- </a:t>
            </a:r>
            <a:r>
              <a:rPr lang="zh-CN" altLang="en-US"/>
              <a:t>学的不仅是技术，更是梦想！</a:t>
            </a:r>
          </a:p>
          <a:p>
            <a:r>
              <a:rPr lang="en-US" altLang="zh-CN">
                <a:hlinkClick r:id="rId19"/>
              </a:rPr>
              <a:t>http://www.runoob.com</a:t>
            </a:r>
            <a:r>
              <a:rPr lang="en-US" altLang="zh-CN" smtClean="0">
                <a:hlinkClick r:id="rId19"/>
              </a:rPr>
              <a:t>/</a:t>
            </a:r>
            <a:endParaRPr lang="en-US" altLang="zh-CN" smtClean="0"/>
          </a:p>
          <a:p>
            <a:r>
              <a:rPr lang="en-US" altLang="zh-CN"/>
              <a:t>gcc</a:t>
            </a:r>
            <a:r>
              <a:rPr lang="zh-CN" altLang="en-US"/>
              <a:t>链接外部函数库，比如数学函数库 </a:t>
            </a:r>
            <a:r>
              <a:rPr lang="en-US" altLang="zh-CN"/>
              <a:t>- liming0931</a:t>
            </a:r>
            <a:r>
              <a:rPr lang="zh-CN" altLang="en-US"/>
              <a:t>的专栏 </a:t>
            </a:r>
            <a:r>
              <a:rPr lang="en-US" altLang="zh-CN"/>
              <a:t>- CSDN</a:t>
            </a:r>
            <a:r>
              <a:rPr lang="zh-CN" altLang="en-US"/>
              <a:t>博客</a:t>
            </a:r>
          </a:p>
          <a:p>
            <a:r>
              <a:rPr lang="en-US" altLang="zh-CN">
                <a:hlinkClick r:id="rId20"/>
              </a:rPr>
              <a:t>https://</a:t>
            </a:r>
            <a:r>
              <a:rPr lang="en-US" altLang="zh-CN" smtClean="0">
                <a:hlinkClick r:id="rId20"/>
              </a:rPr>
              <a:t>blog.csdn.net/liming0931/article/details/7003266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565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4" y="502507"/>
            <a:ext cx="127132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TensorFlow</a:t>
            </a:r>
          </a:p>
        </p:txBody>
      </p:sp>
      <p:sp>
        <p:nvSpPr>
          <p:cNvPr id="5" name="矩形 4"/>
          <p:cNvSpPr/>
          <p:nvPr/>
        </p:nvSpPr>
        <p:spPr>
          <a:xfrm>
            <a:off x="856734" y="120222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神经网络教程 </a:t>
            </a:r>
            <a:r>
              <a:rPr lang="en-US" altLang="zh-CN"/>
              <a:t>| tensorfly</a:t>
            </a:r>
          </a:p>
          <a:p>
            <a:r>
              <a:rPr lang="en-US" altLang="zh-CN">
                <a:hlinkClick r:id="rId2"/>
              </a:rPr>
              <a:t>http://www.tensorfly.cn/home/?</a:t>
            </a:r>
            <a:r>
              <a:rPr lang="en-US" altLang="zh-CN" smtClean="0">
                <a:hlinkClick r:id="rId2"/>
              </a:rPr>
              <a:t>cat=4</a:t>
            </a:r>
            <a:endParaRPr lang="en-US" altLang="zh-CN"/>
          </a:p>
          <a:p>
            <a:r>
              <a:rPr lang="zh-CN" altLang="en-US" smtClean="0"/>
              <a:t>第一</a:t>
            </a:r>
            <a:r>
              <a:rPr lang="zh-CN" altLang="en-US"/>
              <a:t>章: 利用神经网络识别手写数字 | tensorfly</a:t>
            </a:r>
          </a:p>
          <a:p>
            <a:r>
              <a:rPr lang="zh-CN" altLang="en-US">
                <a:hlinkClick r:id="rId3"/>
              </a:rPr>
              <a:t>http://www.tensorfly.cn/home/?p=</a:t>
            </a:r>
            <a:r>
              <a:rPr lang="zh-CN" altLang="en-US" smtClean="0">
                <a:hlinkClick r:id="rId3"/>
              </a:rPr>
              <a:t>80</a:t>
            </a:r>
            <a:endParaRPr lang="en-US" altLang="zh-CN" smtClean="0"/>
          </a:p>
          <a:p>
            <a:r>
              <a:rPr lang="zh-CN" altLang="en-US"/>
              <a:t>介绍 </a:t>
            </a:r>
            <a:r>
              <a:rPr lang="en-US" altLang="zh-CN"/>
              <a:t>| TensorFlow </a:t>
            </a:r>
            <a:r>
              <a:rPr lang="zh-CN" altLang="en-US"/>
              <a:t>官方文档中文版</a:t>
            </a:r>
          </a:p>
          <a:p>
            <a:r>
              <a:rPr lang="en-US" altLang="zh-CN">
                <a:hlinkClick r:id="rId4"/>
              </a:rPr>
              <a:t>http://</a:t>
            </a:r>
            <a:r>
              <a:rPr lang="en-US" altLang="zh-CN" smtClean="0">
                <a:hlinkClick r:id="rId4"/>
              </a:rPr>
              <a:t>www.tensorfly.cn/tfdoc/get_started/introduction.html</a:t>
            </a:r>
            <a:endParaRPr lang="en-US" altLang="zh-CN" smtClean="0"/>
          </a:p>
          <a:p>
            <a:r>
              <a:rPr lang="en-US" altLang="zh-CN"/>
              <a:t>The Python Standard Library — Python 2.7.15 documentation</a:t>
            </a:r>
          </a:p>
          <a:p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docs.python.org/2/library/index.html</a:t>
            </a:r>
            <a:endParaRPr lang="en-US" altLang="zh-CN"/>
          </a:p>
          <a:p>
            <a:r>
              <a:rPr lang="en-US" altLang="zh-CN"/>
              <a:t>Documentation — SciPy.org</a:t>
            </a:r>
          </a:p>
          <a:p>
            <a:r>
              <a:rPr lang="en-US" altLang="zh-CN">
                <a:hlinkClick r:id="rId6"/>
              </a:rPr>
              <a:t>https://</a:t>
            </a:r>
            <a:r>
              <a:rPr lang="en-US" altLang="zh-CN" smtClean="0">
                <a:hlinkClick r:id="rId6"/>
              </a:rPr>
              <a:t>www.scipy.org/docs.html</a:t>
            </a:r>
            <a:endParaRPr lang="en-US" altLang="zh-CN" smtClean="0"/>
          </a:p>
          <a:p>
            <a:r>
              <a:rPr lang="en-US" altLang="zh-CN"/>
              <a:t>NumPy Reference — NumPy v1.15 Manual</a:t>
            </a:r>
          </a:p>
          <a:p>
            <a:r>
              <a:rPr lang="en-US" altLang="zh-CN">
                <a:hlinkClick r:id="rId7"/>
              </a:rPr>
              <a:t>https://docs.scipy.org/doc/numpy/reference</a:t>
            </a:r>
            <a:r>
              <a:rPr lang="en-US" altLang="zh-CN" smtClean="0">
                <a:hlinkClick r:id="rId7"/>
              </a:rPr>
              <a:t>/</a:t>
            </a:r>
            <a:endParaRPr lang="en-US" altLang="zh-CN" smtClean="0"/>
          </a:p>
          <a:p>
            <a:r>
              <a:rPr lang="en-US" altLang="zh-CN"/>
              <a:t>The mplot3d Toolkit — Matplotlib 3.0.2 documentation</a:t>
            </a:r>
          </a:p>
          <a:p>
            <a:r>
              <a:rPr lang="en-US" altLang="zh-CN">
                <a:hlinkClick r:id="rId8"/>
              </a:rPr>
              <a:t>https://</a:t>
            </a:r>
            <a:r>
              <a:rPr lang="en-US" altLang="zh-CN" smtClean="0">
                <a:hlinkClick r:id="rId8"/>
              </a:rPr>
              <a:t>matplotlib.org/tutorials/toolkits/mplot3d.html#sphx-glr-tutorials-toolkits-mplot3d-py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5255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9243" y="4527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pip .ReadTimeoutError: HTTPSConnectionPool(host='files.pythonhosted.org', port=443): Read timed out.</a:t>
            </a:r>
          </a:p>
          <a:p>
            <a:r>
              <a:rPr lang="zh-CN" altLang="en-US"/>
              <a:t>2018年08月01日 18:49:02 weixin_42309501 阅读数：1316更多</a:t>
            </a:r>
          </a:p>
          <a:p>
            <a:r>
              <a:rPr lang="zh-CN" altLang="en-US"/>
              <a:t>个人分类： Tsinghua</a:t>
            </a:r>
          </a:p>
          <a:p>
            <a:r>
              <a:rPr lang="zh-CN" altLang="en-US"/>
              <a:t>pip install *** --default-timeout=1000</a:t>
            </a:r>
          </a:p>
        </p:txBody>
      </p:sp>
    </p:spTree>
    <p:extLst>
      <p:ext uri="{BB962C8B-B14F-4D97-AF65-F5344CB8AC3E}">
        <p14:creationId xmlns:p14="http://schemas.microsoft.com/office/powerpoint/2010/main" val="21790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mtClean="0"/>
              <a:t>树莓派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6735" y="2125014"/>
            <a:ext cx="5247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# 使用 vi 编辑文件，增加下列配置项</a:t>
            </a:r>
            <a:endParaRPr lang="en-US" altLang="zh-CN" smtClean="0"/>
          </a:p>
          <a:p>
            <a:r>
              <a:rPr lang="zh-CN" altLang="zh-CN" smtClean="0"/>
              <a:t>vi </a:t>
            </a:r>
            <a:r>
              <a:rPr lang="zh-CN" altLang="zh-CN"/>
              <a:t>/etc/dhcpcd.conf </a:t>
            </a:r>
            <a:r>
              <a:rPr lang="zh-CN" altLang="zh-CN" smtClean="0"/>
              <a:t> 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mtClean="0"/>
              <a:t># </a:t>
            </a:r>
            <a:r>
              <a:rPr lang="zh-CN" altLang="zh-CN"/>
              <a:t>指定接口 </a:t>
            </a:r>
            <a:r>
              <a:rPr lang="en-US" altLang="zh-CN" smtClean="0"/>
              <a:t>wlan</a:t>
            </a:r>
            <a:r>
              <a:rPr lang="zh-CN" altLang="zh-CN" smtClean="0"/>
              <a:t>0 </a:t>
            </a:r>
            <a:endParaRPr lang="en-US" altLang="zh-CN"/>
          </a:p>
          <a:p>
            <a:r>
              <a:rPr lang="en-US" altLang="zh-CN" smtClean="0"/>
              <a:t>interface wlan0 </a:t>
            </a:r>
          </a:p>
          <a:p>
            <a:r>
              <a:rPr lang="en-US" altLang="zh-CN" smtClean="0"/>
              <a:t># </a:t>
            </a:r>
            <a:r>
              <a:rPr lang="zh-CN" altLang="en-US"/>
              <a:t>指定静态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/24</a:t>
            </a:r>
            <a:r>
              <a:rPr lang="zh-CN" altLang="en-US"/>
              <a:t>表示子网掩码为 </a:t>
            </a:r>
            <a:r>
              <a:rPr lang="en-US" altLang="zh-CN"/>
              <a:t>255.255.255.0 </a:t>
            </a:r>
            <a:endParaRPr lang="en-US" altLang="zh-CN" smtClean="0"/>
          </a:p>
          <a:p>
            <a:r>
              <a:rPr lang="en-US" altLang="zh-CN" smtClean="0"/>
              <a:t>static </a:t>
            </a:r>
            <a:r>
              <a:rPr lang="en-US" altLang="zh-CN"/>
              <a:t>ip_address=192.168.1.20/24 </a:t>
            </a:r>
            <a:endParaRPr lang="en-US" altLang="zh-CN" smtClean="0"/>
          </a:p>
          <a:p>
            <a:r>
              <a:rPr lang="en-US" altLang="zh-CN" smtClean="0"/>
              <a:t># </a:t>
            </a:r>
            <a:r>
              <a:rPr lang="zh-CN" altLang="en-US"/>
              <a:t>路由器</a:t>
            </a:r>
            <a:r>
              <a:rPr lang="en-US" altLang="zh-CN"/>
              <a:t>/</a:t>
            </a:r>
            <a:r>
              <a:rPr lang="zh-CN" altLang="en-US"/>
              <a:t>网关</a:t>
            </a:r>
            <a:r>
              <a:rPr lang="en-US" altLang="zh-CN"/>
              <a:t>IP</a:t>
            </a:r>
            <a:r>
              <a:rPr lang="zh-CN" altLang="en-US"/>
              <a:t>地址 </a:t>
            </a:r>
            <a:endParaRPr lang="en-US" altLang="zh-CN" smtClean="0"/>
          </a:p>
          <a:p>
            <a:r>
              <a:rPr lang="en-US" altLang="zh-CN" smtClean="0"/>
              <a:t>static </a:t>
            </a:r>
            <a:r>
              <a:rPr lang="en-US" altLang="zh-CN"/>
              <a:t>routers=192.168.1.1 </a:t>
            </a:r>
            <a:endParaRPr lang="en-US" altLang="zh-CN" smtClean="0"/>
          </a:p>
          <a:p>
            <a:r>
              <a:rPr lang="en-US" altLang="zh-CN" smtClean="0"/>
              <a:t># </a:t>
            </a:r>
            <a:r>
              <a:rPr lang="zh-CN" altLang="en-US"/>
              <a:t>手动自定义</a:t>
            </a:r>
            <a:r>
              <a:rPr lang="en-US" altLang="zh-CN"/>
              <a:t>DNS</a:t>
            </a:r>
            <a:r>
              <a:rPr lang="zh-CN" altLang="en-US" smtClean="0"/>
              <a:t>服务器 </a:t>
            </a:r>
            <a:endParaRPr lang="en-US" altLang="zh-CN" smtClean="0"/>
          </a:p>
          <a:p>
            <a:r>
              <a:rPr lang="en-US" altLang="zh-CN" smtClean="0"/>
              <a:t>static domain_name_servers=114.114.114.114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6735" y="1013253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为树莓派</a:t>
            </a:r>
            <a:r>
              <a:rPr lang="en-US" altLang="zh-CN" smtClean="0"/>
              <a:t>WiFi</a:t>
            </a:r>
            <a:r>
              <a:rPr lang="zh-CN" altLang="en-US" smtClean="0"/>
              <a:t>配置静态</a:t>
            </a:r>
            <a:r>
              <a:rPr lang="en-US" altLang="zh-CN" smtClean="0"/>
              <a:t>IP</a:t>
            </a:r>
          </a:p>
          <a:p>
            <a:r>
              <a:rPr lang="zh-CN" altLang="en-US">
                <a:hlinkClick r:id="rId2"/>
              </a:rPr>
              <a:t>https://blog.csdn.net/u013178472/article/details/</a:t>
            </a:r>
            <a:r>
              <a:rPr lang="zh-CN" altLang="en-US" smtClean="0">
                <a:hlinkClick r:id="rId2"/>
              </a:rPr>
              <a:t>78574878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31676" y="1013253"/>
            <a:ext cx="3435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实际上，只要把</a:t>
            </a:r>
            <a:r>
              <a:rPr lang="zh-CN" altLang="zh-CN" smtClean="0"/>
              <a:t>/</a:t>
            </a:r>
            <a:r>
              <a:rPr lang="zh-CN" altLang="zh-CN"/>
              <a:t>etc/dhcpcd.</a:t>
            </a:r>
            <a:r>
              <a:rPr lang="zh-CN" altLang="zh-CN" smtClean="0"/>
              <a:t>conf</a:t>
            </a:r>
            <a:r>
              <a:rPr lang="zh-CN" altLang="en-US" smtClean="0"/>
              <a:t>文件中</a:t>
            </a:r>
            <a:r>
              <a:rPr lang="en-US" altLang="zh-CN" smtClean="0"/>
              <a:t>eth0</a:t>
            </a:r>
            <a:r>
              <a:rPr lang="zh-CN" altLang="en-US" smtClean="0"/>
              <a:t>相关的那一段（</a:t>
            </a:r>
            <a:r>
              <a:rPr lang="en-US" altLang="zh-CN" smtClean="0"/>
              <a:t>6</a:t>
            </a:r>
            <a:r>
              <a:rPr lang="zh-CN" altLang="en-US" smtClean="0"/>
              <a:t>行）复制到文件底部，将</a:t>
            </a:r>
            <a:r>
              <a:rPr lang="en-US" altLang="zh-CN" smtClean="0"/>
              <a:t>eth0</a:t>
            </a:r>
            <a:r>
              <a:rPr lang="zh-CN" altLang="en-US" smtClean="0"/>
              <a:t>接口改为</a:t>
            </a:r>
            <a:r>
              <a:rPr lang="en-US" altLang="zh-CN" smtClean="0"/>
              <a:t>wlan0</a:t>
            </a:r>
            <a:r>
              <a:rPr lang="zh-CN" altLang="en-US" smtClean="0"/>
              <a:t>，指定想要的</a:t>
            </a:r>
            <a:r>
              <a:rPr lang="en-US" altLang="zh-CN" smtClean="0"/>
              <a:t>IP</a:t>
            </a:r>
            <a:r>
              <a:rPr lang="zh-CN" altLang="en-US" smtClean="0"/>
              <a:t>即可</a:t>
            </a:r>
            <a:r>
              <a:rPr lang="en-US" altLang="zh-CN" smtClean="0"/>
              <a:t>(eth</a:t>
            </a:r>
            <a:r>
              <a:rPr lang="zh-CN" altLang="en-US" smtClean="0"/>
              <a:t>为有线网口，</a:t>
            </a:r>
            <a:r>
              <a:rPr lang="en-US" altLang="zh-CN" smtClean="0"/>
              <a:t>wlan</a:t>
            </a:r>
            <a:r>
              <a:rPr lang="zh-CN" altLang="en-US" smtClean="0"/>
              <a:t>为无线网口）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但要求所指定的</a:t>
            </a:r>
            <a:r>
              <a:rPr lang="en-US" altLang="zh-CN" smtClean="0"/>
              <a:t>IP</a:t>
            </a:r>
            <a:r>
              <a:rPr lang="zh-CN" altLang="en-US" smtClean="0"/>
              <a:t>与路由器在同一网段下，且该</a:t>
            </a:r>
            <a:r>
              <a:rPr lang="en-US" altLang="zh-CN" smtClean="0"/>
              <a:t>IP</a:t>
            </a:r>
            <a:r>
              <a:rPr lang="zh-CN" altLang="en-US" smtClean="0"/>
              <a:t>不能被其他设备占用，因此往往先从桌面将树莓派连接到路由器，</a:t>
            </a:r>
            <a:r>
              <a:rPr lang="en-US" altLang="zh-CN" smtClean="0"/>
              <a:t>ifconfig</a:t>
            </a:r>
            <a:r>
              <a:rPr lang="zh-CN" altLang="en-US" smtClean="0"/>
              <a:t>命令查看当前</a:t>
            </a:r>
            <a:r>
              <a:rPr lang="en-US" altLang="zh-CN" smtClean="0"/>
              <a:t>IP</a:t>
            </a:r>
            <a:r>
              <a:rPr lang="zh-CN" altLang="en-US" smtClean="0"/>
              <a:t>，然后就指定该</a:t>
            </a:r>
            <a:r>
              <a:rPr lang="en-US" altLang="zh-CN" smtClean="0"/>
              <a:t>IP</a:t>
            </a:r>
            <a:r>
              <a:rPr lang="zh-CN" altLang="en-US" smtClean="0"/>
              <a:t>为静态</a:t>
            </a:r>
            <a:r>
              <a:rPr lang="en-US" altLang="zh-CN" smtClean="0"/>
              <a:t>IP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mtClean="0"/>
              <a:t>树莓派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734" y="1169773"/>
            <a:ext cx="5747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设置开机自动运行：</a:t>
            </a:r>
            <a:endParaRPr lang="en-US" altLang="zh-CN" smtClean="0"/>
          </a:p>
          <a:p>
            <a:r>
              <a:rPr lang="en-US" altLang="zh-CN" smtClean="0"/>
              <a:t>$sudo vi /etc/rc.local</a:t>
            </a:r>
          </a:p>
          <a:p>
            <a:endParaRPr lang="en-US" altLang="zh-CN" smtClean="0"/>
          </a:p>
          <a:p>
            <a:r>
              <a:rPr lang="zh-CN" altLang="en-US" smtClean="0"/>
              <a:t>例</a:t>
            </a:r>
            <a:r>
              <a:rPr lang="en-US" altLang="zh-CN" smtClean="0"/>
              <a:t>1.</a:t>
            </a:r>
          </a:p>
          <a:p>
            <a:r>
              <a:rPr lang="zh-CN" altLang="en-US" smtClean="0"/>
              <a:t>在第一段注释代码之下添加：</a:t>
            </a:r>
            <a:endParaRPr lang="en-US" altLang="zh-CN" smtClean="0"/>
          </a:p>
          <a:p>
            <a:r>
              <a:rPr lang="en-US" altLang="zh-CN" smtClean="0"/>
              <a:t>/bin/bash	teamviewer &amp;</a:t>
            </a:r>
          </a:p>
          <a:p>
            <a:r>
              <a:rPr lang="zh-CN" altLang="en-US" smtClean="0"/>
              <a:t>即在开机时自动使用</a:t>
            </a:r>
            <a:r>
              <a:rPr lang="en-US" altLang="zh-CN" smtClean="0"/>
              <a:t>bash</a:t>
            </a:r>
            <a:r>
              <a:rPr lang="zh-CN" altLang="en-US" smtClean="0"/>
              <a:t>运行</a:t>
            </a:r>
            <a:r>
              <a:rPr lang="en-US" altLang="zh-CN" smtClean="0"/>
              <a:t>teamviewer</a:t>
            </a:r>
            <a:r>
              <a:rPr lang="zh-CN" altLang="en-US" smtClean="0"/>
              <a:t>程序</a:t>
            </a:r>
            <a:endParaRPr lang="en-US" altLang="zh-CN" smtClean="0"/>
          </a:p>
          <a:p>
            <a:r>
              <a:rPr lang="zh-CN" altLang="en-US" smtClean="0"/>
              <a:t>例</a:t>
            </a:r>
            <a:r>
              <a:rPr lang="en-US" altLang="zh-CN" smtClean="0"/>
              <a:t>2.</a:t>
            </a:r>
          </a:p>
          <a:p>
            <a:r>
              <a:rPr lang="zh-CN" altLang="en-US"/>
              <a:t>在第一段注释代码之下添加：</a:t>
            </a:r>
            <a:endParaRPr lang="en-US" altLang="zh-CN"/>
          </a:p>
          <a:p>
            <a:r>
              <a:rPr lang="en-US" altLang="zh-CN" smtClean="0"/>
              <a:t>/usr/bin/python	/home/pi/my_program.py &amp;</a:t>
            </a:r>
          </a:p>
          <a:p>
            <a:r>
              <a:rPr lang="zh-CN" altLang="en-US" smtClean="0"/>
              <a:t>即在开机时自动使用</a:t>
            </a:r>
            <a:r>
              <a:rPr lang="en-US" altLang="zh-CN" smtClean="0"/>
              <a:t>python</a:t>
            </a:r>
            <a:r>
              <a:rPr lang="zh-CN" altLang="en-US" smtClean="0"/>
              <a:t>解释器运行</a:t>
            </a:r>
            <a:r>
              <a:rPr lang="en-US" altLang="zh-CN" smtClean="0"/>
              <a:t>*.py</a:t>
            </a:r>
            <a:r>
              <a:rPr lang="zh-CN" altLang="en-US" smtClean="0"/>
              <a:t>脚本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命令末尾的</a:t>
            </a:r>
            <a:r>
              <a:rPr lang="en-US" altLang="zh-CN" smtClean="0"/>
              <a:t>&amp;</a:t>
            </a:r>
            <a:r>
              <a:rPr lang="zh-CN" altLang="en-US" smtClean="0"/>
              <a:t>表示在后台运行程序，否则树莓派可能无法引导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16094" y="2466355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安装：</a:t>
            </a:r>
            <a:r>
              <a:rPr lang="en-US" altLang="zh-CN" dirty="0" smtClean="0">
                <a:hlinkClick r:id="rId2"/>
              </a:rPr>
              <a:t>https://git-scm.com/downloads</a:t>
            </a:r>
            <a:endParaRPr lang="en-US" altLang="zh-CN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604" y="3614961"/>
            <a:ext cx="3393989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config --global user.name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"Your Name"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config --global user.email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"email@example.com"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6605" y="4137299"/>
            <a:ext cx="6158928" cy="40011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注意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git config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--global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参数，用了这个参数，表示你这台机器上所有的Git仓库都会使用这个配置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当然也可以对某个仓库指定不同的用户名和Email地址。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604" y="3123817"/>
            <a:ext cx="65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6734" y="502507"/>
            <a:ext cx="175466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Cheat Sheet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52803" y="44045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整理自</a:t>
            </a:r>
            <a:r>
              <a:rPr lang="nb-NO" altLang="zh-CN" dirty="0" smtClean="0"/>
              <a:t>Git</a:t>
            </a:r>
            <a:r>
              <a:rPr lang="zh-CN" altLang="nb-NO" dirty="0" smtClean="0"/>
              <a:t>教程 </a:t>
            </a:r>
            <a:r>
              <a:rPr lang="nb-NO" altLang="zh-CN" dirty="0" smtClean="0"/>
              <a:t>- </a:t>
            </a:r>
            <a:r>
              <a:rPr lang="zh-CN" altLang="nb-NO" dirty="0" smtClean="0"/>
              <a:t>廖雪峰的官方网站</a:t>
            </a:r>
            <a:r>
              <a:rPr lang="zh-CN" altLang="en-US" dirty="0" smtClean="0"/>
              <a:t>：</a:t>
            </a:r>
            <a:endParaRPr lang="zh-CN" altLang="nb-NO" dirty="0" smtClean="0"/>
          </a:p>
          <a:p>
            <a:r>
              <a:rPr lang="nb-NO" altLang="zh-CN" dirty="0" smtClean="0">
                <a:hlinkClick r:id="rId3"/>
              </a:rPr>
              <a:t>https://www.liaoxuefeng.com/wiki/0013739516305929606dd18361248578c67b8067c8c017b000</a:t>
            </a:r>
            <a:endParaRPr lang="nb-NO" altLang="zh-CN" dirty="0" smtClean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36604" y="2469093"/>
            <a:ext cx="1775256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Debian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系列安装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sudo apt-get install git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800" y="1416408"/>
            <a:ext cx="1888067" cy="8078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mkdir learngit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cd learngit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pwd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Users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/michael/learngit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1800" y="2153194"/>
            <a:ext cx="4309533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init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Initialized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empty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Git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repository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Users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/michael/learngit/.git/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1800" y="2653270"/>
            <a:ext cx="3171797" cy="24622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通过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git init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命令把这个目录变成Git可以管理的仓库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1800" y="3399567"/>
            <a:ext cx="1430753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add readme.txt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76542" y="3899643"/>
            <a:ext cx="1718792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将文件提交到</a:t>
            </a:r>
            <a:r>
              <a:rPr lang="en-US" altLang="zh-CN" sz="1000" dirty="0" err="1" smtClean="0">
                <a:solidFill>
                  <a:srgbClr val="444444"/>
                </a:solidFill>
                <a:latin typeface="Arial Unicode MS"/>
              </a:rPr>
              <a:t>git</a:t>
            </a:r>
            <a:r>
              <a:rPr lang="zh-CN" altLang="en-US" sz="1000" dirty="0">
                <a:solidFill>
                  <a:srgbClr val="444444"/>
                </a:solidFill>
                <a:latin typeface="Arial Unicode MS"/>
              </a:rPr>
              <a:t>仓</a:t>
            </a: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库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1800" y="3899643"/>
            <a:ext cx="2573867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$ git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commit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-m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"wrote a readme file"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46271" y="3399567"/>
            <a:ext cx="1718792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将文件添加到</a:t>
            </a:r>
            <a:r>
              <a:rPr lang="en-US" altLang="zh-CN" sz="1000" dirty="0" err="1" smtClean="0">
                <a:solidFill>
                  <a:srgbClr val="444444"/>
                </a:solidFill>
                <a:latin typeface="Arial Unicode MS"/>
              </a:rPr>
              <a:t>git</a:t>
            </a:r>
            <a:r>
              <a:rPr lang="zh-CN" altLang="en-US" sz="1000" dirty="0">
                <a:solidFill>
                  <a:srgbClr val="444444"/>
                </a:solidFill>
                <a:latin typeface="Arial Unicode MS"/>
              </a:rPr>
              <a:t>仓</a:t>
            </a: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库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36034" y="4399719"/>
            <a:ext cx="939799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$ git status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17698" y="4399989"/>
            <a:ext cx="2478102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rgbClr val="444444"/>
                </a:solidFill>
                <a:latin typeface="Arial Unicode MS"/>
              </a:rPr>
              <a:t>查看</a:t>
            </a:r>
            <a:r>
              <a:rPr lang="en-US" altLang="zh-CN" sz="1000" dirty="0" err="1" smtClean="0">
                <a:solidFill>
                  <a:srgbClr val="444444"/>
                </a:solidFill>
                <a:latin typeface="Arial Unicode MS"/>
              </a:rPr>
              <a:t>git</a:t>
            </a: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仓库当前状态，并提示下一步操作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31800" y="5013463"/>
            <a:ext cx="1549400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$ git diff readme.txt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146271" y="5013463"/>
            <a:ext cx="1892329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查看本地文件和</a:t>
            </a:r>
            <a:r>
              <a:rPr lang="en-US" altLang="zh-CN" sz="1000" dirty="0" err="1" smtClean="0">
                <a:solidFill>
                  <a:srgbClr val="444444"/>
                </a:solidFill>
                <a:latin typeface="Arial Unicode MS"/>
              </a:rPr>
              <a:t>git</a:t>
            </a: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仓库的区别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31800" y="5627207"/>
            <a:ext cx="905933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$ git log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146272" y="5626937"/>
            <a:ext cx="986396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rgbClr val="444444"/>
                </a:solidFill>
                <a:latin typeface="Arial Unicode MS"/>
              </a:rPr>
              <a:t>查看提交记录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31800" y="6127283"/>
            <a:ext cx="1828800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log --pretty=oneline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26194" y="1171203"/>
            <a:ext cx="2128337" cy="65396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branch dev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checkout dev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Switched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to branch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'dev'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473512" y="1248147"/>
            <a:ext cx="2001795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创建新的分支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dev</a:t>
            </a: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并切换到该分支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26195" y="2080986"/>
            <a:ext cx="224160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checkout -b dev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Switched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to a new branch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'dev'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26194" y="3035840"/>
            <a:ext cx="2128337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branch -d dev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Deleted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branch dev (was b17d20e).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321112" y="3112784"/>
            <a:ext cx="1429266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merge</a:t>
            </a: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之后删除分支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dev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826193" y="3745755"/>
            <a:ext cx="2128337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git branch -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dev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Deleted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branch dev (was b17d20e).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9321112" y="3890386"/>
            <a:ext cx="1651688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放弃修改直接删除分支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dev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6734" y="502507"/>
            <a:ext cx="175466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Cheat Sheet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4422" y="1265491"/>
            <a:ext cx="26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将本地库关联到远程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3892" y="1765682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ssh-keygen -t rsa </a:t>
            </a:r>
            <a:r>
              <a:rPr lang="en-US" altLang="zh-CN" smtClean="0"/>
              <a:t>–C </a:t>
            </a:r>
            <a:r>
              <a:rPr lang="en-US" altLang="zh-CN" smtClean="0">
                <a:hlinkClick r:id="rId2"/>
              </a:rPr>
              <a:t>example@example.com</a:t>
            </a:r>
            <a:endParaRPr lang="en-US" altLang="zh-CN" smtClean="0"/>
          </a:p>
          <a:p>
            <a:r>
              <a:rPr lang="zh-CN" altLang="en-US" smtClean="0"/>
              <a:t>密码可设置为空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54" y="810742"/>
            <a:ext cx="5960494" cy="25695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3892" y="2809765"/>
            <a:ext cx="427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将本地生成的</a:t>
            </a:r>
            <a:r>
              <a:rPr lang="en-US" altLang="zh-CN" smtClean="0"/>
              <a:t>id_rsa.pub</a:t>
            </a:r>
            <a:r>
              <a:rPr lang="zh-CN" altLang="en-US" smtClean="0"/>
              <a:t>添加到</a:t>
            </a:r>
            <a:r>
              <a:rPr lang="en-US" altLang="zh-CN" smtClean="0"/>
              <a:t>SSH key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6738" y="3576849"/>
            <a:ext cx="23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GitHub</a:t>
            </a:r>
            <a:r>
              <a:rPr lang="zh-CN" altLang="en-US" smtClean="0"/>
              <a:t>建立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/>
              <a:t>的仓库，按提示操作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76738" y="4392566"/>
            <a:ext cx="553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git remote add origin git@github.com:LiRengithub/Sort.git</a:t>
            </a:r>
          </a:p>
        </p:txBody>
      </p:sp>
      <p:sp>
        <p:nvSpPr>
          <p:cNvPr id="3" name="矩形 2"/>
          <p:cNvSpPr/>
          <p:nvPr/>
        </p:nvSpPr>
        <p:spPr>
          <a:xfrm>
            <a:off x="1176738" y="5142450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git push -u origin master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20837" y="4953888"/>
            <a:ext cx="200179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若将其他分支例如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dev</a:t>
            </a: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推送到远程则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:git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176738" y="5748997"/>
            <a:ext cx="258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git checkout -b MergeSort</a:t>
            </a:r>
          </a:p>
        </p:txBody>
      </p:sp>
      <p:sp>
        <p:nvSpPr>
          <p:cNvPr id="11" name="矩形 10"/>
          <p:cNvSpPr/>
          <p:nvPr/>
        </p:nvSpPr>
        <p:spPr>
          <a:xfrm>
            <a:off x="1176738" y="6118329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git pull origin MergeSort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64160" y="6036382"/>
            <a:ext cx="2533136" cy="34618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将远程分支</a:t>
            </a:r>
            <a:r>
              <a:rPr lang="en-US" altLang="zh-CN" sz="1000" smtClean="0">
                <a:solidFill>
                  <a:srgbClr val="444444"/>
                </a:solidFill>
                <a:latin typeface="Arial Unicode MS"/>
              </a:rPr>
              <a:t>MergeSort</a:t>
            </a:r>
            <a:r>
              <a:rPr lang="zh-CN" altLang="en-US" sz="1000" smtClean="0">
                <a:solidFill>
                  <a:srgbClr val="444444"/>
                </a:solidFill>
                <a:latin typeface="Arial Unicode MS"/>
              </a:rPr>
              <a:t>拉取到本地</a:t>
            </a:r>
            <a:r>
              <a:rPr lang="en-US" altLang="zh-CN" sz="1000">
                <a:solidFill>
                  <a:srgbClr val="444444"/>
                </a:solidFill>
                <a:latin typeface="Arial Unicode MS"/>
              </a:rPr>
              <a:t>MergeSort</a:t>
            </a:r>
            <a:endParaRPr lang="en-US" altLang="zh-CN" sz="1000" smtClean="0">
              <a:solidFill>
                <a:srgbClr val="444444"/>
              </a:solidFill>
              <a:latin typeface="Arial Unicode M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6734" y="502507"/>
            <a:ext cx="175466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mtClean="0"/>
              <a:t>GIT Cheat Sheet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VI/VIM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735" y="1087040"/>
            <a:ext cx="691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http://www.cnblogs.com/lansh/archive/2010/08/19/1803378.</a:t>
            </a:r>
            <a:r>
              <a:rPr lang="zh-CN" altLang="en-US" smtClean="0">
                <a:hlinkClick r:id="rId2"/>
              </a:rPr>
              <a:t>html</a:t>
            </a:r>
            <a:endParaRPr lang="en-US" altLang="zh-CN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3576147"/>
            <a:ext cx="4846320" cy="2110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48" y="881448"/>
            <a:ext cx="4248511" cy="582500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56735" y="15497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作者：杨玉杰</a:t>
            </a:r>
            <a:endParaRPr lang="zh-CN" altLang="en-US">
              <a:solidFill>
                <a:srgbClr val="333333"/>
              </a:solidFill>
              <a:latin typeface="-apple-system-font"/>
            </a:endParaRPr>
          </a:p>
          <a:p>
            <a:pPr algn="just"/>
            <a:r>
              <a:rPr lang="zh-CN" altLang="en-US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来源：</a:t>
            </a:r>
            <a:r>
              <a:rPr lang="en-US" alt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/>
              </a:rPr>
              <a:t>http://</a:t>
            </a:r>
            <a:r>
              <a:rPr lang="en-US" altLang="zh-CN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/>
              </a:rPr>
              <a:t>www.jianshu.com/p/6aa2e0e39f99</a:t>
            </a:r>
            <a:endParaRPr lang="en-US" altLang="zh-CN" smtClean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2125" y="3206815"/>
            <a:ext cx="103093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vim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20248" y="507311"/>
            <a:ext cx="103093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vim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0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VI/VIM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62" y="703091"/>
            <a:ext cx="3523693" cy="6088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1379114"/>
            <a:ext cx="4097650" cy="1539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3524595"/>
            <a:ext cx="4162664" cy="32669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72561" y="368393"/>
            <a:ext cx="114625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移动光标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5542" y="1009782"/>
            <a:ext cx="113884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屏幕滚动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15542" y="3155263"/>
            <a:ext cx="120385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插入文本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20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6735" y="502507"/>
            <a:ext cx="1037968" cy="3789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VI/VIM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5" y="1639570"/>
            <a:ext cx="4846320" cy="489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21" y="1270238"/>
            <a:ext cx="484632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21" y="4353752"/>
            <a:ext cx="4785360" cy="960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80560" y="1270238"/>
            <a:ext cx="119729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删除命令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8521" y="900906"/>
            <a:ext cx="118482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复制粘贴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78521" y="3984420"/>
            <a:ext cx="66112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撤销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35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6806</TotalTime>
  <Words>1119</Words>
  <Application>Microsoft Office PowerPoint</Application>
  <PresentationFormat>宽屏</PresentationFormat>
  <Paragraphs>173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-apple-system-font</vt:lpstr>
      <vt:lpstr>Arial Unicode MS</vt:lpstr>
      <vt:lpstr>Helvetica Neue</vt:lpstr>
      <vt:lpstr>黑体</vt:lpstr>
      <vt:lpstr>楷体</vt:lpstr>
      <vt:lpstr>宋体</vt:lpstr>
      <vt:lpstr>Arial</vt:lpstr>
      <vt:lpstr>Consolas</vt:lpstr>
      <vt:lpstr>Trebuchet MS</vt:lpstr>
      <vt:lpstr>Tw Cen MT</vt:lpstr>
      <vt:lpstr>电路</vt:lpstr>
      <vt:lpstr>操作备忘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备忘</dc:title>
  <dc:creator>罹 人</dc:creator>
  <cp:lastModifiedBy>罹 人</cp:lastModifiedBy>
  <cp:revision>42</cp:revision>
  <dcterms:created xsi:type="dcterms:W3CDTF">2018-09-25T08:18:27Z</dcterms:created>
  <dcterms:modified xsi:type="dcterms:W3CDTF">2018-12-26T05:22:47Z</dcterms:modified>
</cp:coreProperties>
</file>