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Sean- Introduction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Everyone says their name in introduction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Victoria -web design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Serena- Coordination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Waffle.io and Github: Victoria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Serena: Git Kraken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Victoria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Peter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Serena- Sublime and Bootstrap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KompoZer- Ziheng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Sean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/index.php" TargetMode="External"/><Relationship Id="rId4" Type="http://schemas.openxmlformats.org/officeDocument/2006/relationships/hyperlink" Target="http://localhost/index1.php" TargetMode="External"/><Relationship Id="rId5" Type="http://schemas.openxmlformats.org/officeDocument/2006/relationships/hyperlink" Target="http://localhost/audits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812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GONE PHISHIN’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01650"/>
            <a:ext cx="8520600" cy="24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Sean Patterson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Victoria Manchester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Serena Buxton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Peter Borrell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Ziheng Zhu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Biggest challenge was scope.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we do in our schedule?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MAC address saving so the address was always the same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the database holding styles, </a:t>
            </a:r>
            <a:r>
              <a:rPr lang="en"/>
              <a:t>coordinating</a:t>
            </a:r>
            <a:r>
              <a:rPr lang="en"/>
              <a:t> styles on multiple pages is time consuming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Dropped login required for the audit page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Localhosts do not make it easy to send emails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Sending emails took 10 weeks to figure out, embedding graphic would be even longer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 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Page design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it </a:t>
            </a:r>
            <a:r>
              <a:rPr lang="en"/>
              <a:t>believable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Brand new skill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Coordinating Schedules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busy college students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Couldn’t find a </a:t>
            </a:r>
            <a:r>
              <a:rPr lang="en"/>
              <a:t>consistent</a:t>
            </a:r>
            <a:r>
              <a:rPr lang="en"/>
              <a:t> time to meet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02725" y="1481025"/>
            <a:ext cx="79419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http://localhost/index.php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http://localhost/index1.php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http://localhost/audits.php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321075"/>
            <a:ext cx="8520600" cy="96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1474825"/>
            <a:ext cx="8520600" cy="319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Gone Phishin’ is a phishing app meant to phish users by sending them emails with links to websites where they’re encouraged to enter personal information</a:t>
            </a:r>
          </a:p>
          <a:p>
            <a:pPr indent="-406400" lvl="0" marL="457200" algn="l">
              <a:spcBef>
                <a:spcPts val="0"/>
              </a:spcBef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If the user falls for the phish, they are notified and encouraged to educate themselves on the dangers of phishing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335700"/>
            <a:ext cx="8520600" cy="96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Relevance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675" y="1298700"/>
            <a:ext cx="1991249" cy="3539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174" y="1298700"/>
            <a:ext cx="1991249" cy="353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4746"/>
            <a:ext cx="1429000" cy="921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50" y="2087500"/>
            <a:ext cx="1359000" cy="1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900300" y="1017725"/>
            <a:ext cx="1724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Waffle.io -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900300" y="2120125"/>
            <a:ext cx="18750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Github -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40575" y="712925"/>
            <a:ext cx="40005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292100" rtl="0" algn="l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43434"/>
                </a:solidFill>
              </a:rPr>
              <a:t>Waffle is an automated project management tool powered by GitHub issues &amp; pull requests.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040600" y="2071925"/>
            <a:ext cx="40005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GitHub is a Web-based Git version control repository hosting service.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4565" l="26432" r="26408" t="3749"/>
          <a:stretch/>
        </p:blipFill>
        <p:spPr>
          <a:xfrm>
            <a:off x="366750" y="3599480"/>
            <a:ext cx="1428999" cy="14585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956225" y="3599475"/>
            <a:ext cx="18993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GitKraken -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990550" y="3446425"/>
            <a:ext cx="40506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GitKraken is a Git GUI client </a:t>
            </a:r>
          </a:p>
        </p:txBody>
      </p:sp>
      <p:sp>
        <p:nvSpPr>
          <p:cNvPr id="83" name="Shape 83"/>
          <p:cNvSpPr/>
          <p:nvPr/>
        </p:nvSpPr>
        <p:spPr>
          <a:xfrm>
            <a:off x="1963688" y="13900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86675" y="13900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420975" y="13900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643800" y="13900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950475" y="24947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184775" y="24947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409500" y="24947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643800" y="24947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2862800" y="24947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993875" y="39755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201575" y="39755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426300" y="39755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660600" y="39755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879600" y="3975538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descr="Related image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" y="1017725"/>
            <a:ext cx="1498200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ogle hangout" id="103" name="Shape 103"/>
          <p:cNvPicPr preferRelativeResize="0"/>
          <p:nvPr/>
        </p:nvPicPr>
        <p:blipFill rotWithShape="1">
          <a:blip r:embed="rId4">
            <a:alphaModFix/>
          </a:blip>
          <a:srcRect b="0" l="8568" r="15472" t="0"/>
          <a:stretch/>
        </p:blipFill>
        <p:spPr>
          <a:xfrm>
            <a:off x="75025" y="2625925"/>
            <a:ext cx="1625576" cy="2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900300" y="1017725"/>
            <a:ext cx="1724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GroupMe</a:t>
            </a:r>
            <a:r>
              <a:rPr lang="en" sz="2000"/>
              <a:t> -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986025" y="3104150"/>
            <a:ext cx="1724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Google Hangout -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192975" y="745625"/>
            <a:ext cx="40005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292100" rtl="0" algn="l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43434"/>
                </a:solidFill>
              </a:rPr>
              <a:t>Mobile app for group messaging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234675" y="2824000"/>
            <a:ext cx="44433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292100" rtl="0" algn="l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Unified communications service that allows members to initiate and participate in video chats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986013" y="1427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209000" y="1427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443300" y="1427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666125" y="1427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027038" y="38357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250025" y="38357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484325" y="38357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5" y="1069850"/>
            <a:ext cx="1785626" cy="178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87" y="2984875"/>
            <a:ext cx="1266800" cy="17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824800" y="1231225"/>
            <a:ext cx="16845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HTML 5 -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24900" y="3106150"/>
            <a:ext cx="16845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CSS 3 -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08150" y="1201125"/>
            <a:ext cx="52938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 Markup language used for structuring and presenting content on the Web.</a:t>
            </a:r>
          </a:p>
        </p:txBody>
      </p:sp>
      <p:sp>
        <p:nvSpPr>
          <p:cNvPr id="125" name="Shape 125"/>
          <p:cNvSpPr/>
          <p:nvPr/>
        </p:nvSpPr>
        <p:spPr>
          <a:xfrm>
            <a:off x="1928000" y="16470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164463" y="16470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400925" y="16470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35225" y="16470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928000" y="35294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164463" y="35294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400925" y="35294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260550" y="2817825"/>
            <a:ext cx="52938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Style sheet language used for describing the presentation of a document written in a markup language.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Tools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25" y="880350"/>
            <a:ext cx="16764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00" y="2527566"/>
            <a:ext cx="1885650" cy="1018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77275" y="4233850"/>
            <a:ext cx="8238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We did not use an automated testing software because it did not make sense for our project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446475" y="867350"/>
            <a:ext cx="51687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Open source relational database management system based on Structured Query Language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446475" y="2204513"/>
            <a:ext cx="54072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Having changes between versions that make inserts different then reads is annoying and poorly documented in php7 mysql 5.5 integration manuals and </a:t>
            </a:r>
            <a:r>
              <a:rPr lang="en" sz="2000"/>
              <a:t>sparsely</a:t>
            </a:r>
            <a:r>
              <a:rPr lang="en" sz="2000"/>
              <a:t> documented online.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197725" y="2527575"/>
            <a:ext cx="12489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PhP</a:t>
            </a:r>
          </a:p>
        </p:txBody>
      </p:sp>
      <p:sp>
        <p:nvSpPr>
          <p:cNvPr id="144" name="Shape 144"/>
          <p:cNvSpPr/>
          <p:nvPr/>
        </p:nvSpPr>
        <p:spPr>
          <a:xfrm>
            <a:off x="2253725" y="289357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488013" y="289357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732938" y="289357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977875" y="289357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197825" y="1019750"/>
            <a:ext cx="12489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MySQL</a:t>
            </a:r>
          </a:p>
        </p:txBody>
      </p:sp>
      <p:sp>
        <p:nvSpPr>
          <p:cNvPr id="149" name="Shape 149"/>
          <p:cNvSpPr/>
          <p:nvPr/>
        </p:nvSpPr>
        <p:spPr>
          <a:xfrm>
            <a:off x="2253725" y="14619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488013" y="14619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732950" y="14619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977900" y="14619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212175" y="14619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00" y="1173575"/>
            <a:ext cx="11082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75" y="3659200"/>
            <a:ext cx="11082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 b="-4390" l="0" r="0" t="4390"/>
          <a:stretch/>
        </p:blipFill>
        <p:spPr>
          <a:xfrm>
            <a:off x="236500" y="2437613"/>
            <a:ext cx="1221575" cy="12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593950" y="1218900"/>
            <a:ext cx="1735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Sublime Text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593950" y="2516975"/>
            <a:ext cx="1735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KompoZer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593950" y="3681850"/>
            <a:ext cx="1735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BootStrap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841500" y="1243825"/>
            <a:ext cx="49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Text Editor for code, markup, and prose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41500" y="2485713"/>
            <a:ext cx="49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Web authoring system to facilitate easy initial layout of our webpages. 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41500" y="3501525"/>
            <a:ext cx="49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Open-source front-end web framework for designing websites and web applications. Has built in features to easily design using a grid layout </a:t>
            </a:r>
          </a:p>
        </p:txBody>
      </p:sp>
      <p:sp>
        <p:nvSpPr>
          <p:cNvPr id="168" name="Shape 168"/>
          <p:cNvSpPr/>
          <p:nvPr/>
        </p:nvSpPr>
        <p:spPr>
          <a:xfrm>
            <a:off x="1681425" y="28813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915725" y="2881325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681425" y="1580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887425" y="1580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121725" y="1580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344550" y="1580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562025" y="15800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681425" y="41128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887425" y="41128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121725" y="41128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344550" y="411280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Methodologies 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9464" r="10599" t="0"/>
          <a:stretch/>
        </p:blipFill>
        <p:spPr>
          <a:xfrm>
            <a:off x="274650" y="1017737"/>
            <a:ext cx="1429374" cy="161491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898750" y="1218900"/>
            <a:ext cx="17355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Agile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4146300" y="1243825"/>
            <a:ext cx="499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Iterative development, where requirements and solutions evolve through collaboration.</a:t>
            </a:r>
          </a:p>
        </p:txBody>
      </p:sp>
      <p:sp>
        <p:nvSpPr>
          <p:cNvPr id="187" name="Shape 187"/>
          <p:cNvSpPr/>
          <p:nvPr/>
        </p:nvSpPr>
        <p:spPr>
          <a:xfrm>
            <a:off x="1938813" y="16498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161800" y="16498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396100" y="16498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618925" y="1649850"/>
            <a:ext cx="234300" cy="201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