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3" r:id="rId2"/>
  </p:sldIdLst>
  <p:sldSz cx="9144000" cy="6858000" type="screen4x3"/>
  <p:notesSz cx="9144000" cy="6858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460"/>
    <a:srgbClr val="70AD47"/>
    <a:srgbClr val="FFFFFF"/>
    <a:srgbClr val="545EAC"/>
    <a:srgbClr val="305598"/>
    <a:srgbClr val="AFAB11"/>
    <a:srgbClr val="E7BB19"/>
    <a:srgbClr val="89AA48"/>
    <a:srgbClr val="327EC4"/>
    <a:srgbClr val="D0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8" autoAdjust="0"/>
    <p:restoredTop sz="84547" autoAdjust="0"/>
  </p:normalViewPr>
  <p:slideViewPr>
    <p:cSldViewPr>
      <p:cViewPr>
        <p:scale>
          <a:sx n="100" d="100"/>
          <a:sy n="100" d="100"/>
        </p:scale>
        <p:origin x="2160" y="72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199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3FB28-DAE4-457E-A585-8458C56D6F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05A3-F6A5-4AB2-B3A0-2549C3599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1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67D7-67A4-4563-B6D2-811E39F4B8D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69073-0C27-4035-AF53-B39BA0B97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5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42"/>
            <a:ext cx="7715200" cy="792000"/>
          </a:xfrm>
        </p:spPr>
        <p:txBody>
          <a:bodyPr/>
          <a:lstStyle>
            <a:lvl1pPr algn="l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52736"/>
            <a:ext cx="8229600" cy="527186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373E28-80E6-46D9-9581-450F54660590}" type="datetime1">
              <a:rPr lang="zh-CN" altLang="en-US" smtClean="0">
                <a:solidFill>
                  <a:srgbClr val="000000"/>
                </a:solidFill>
              </a:rPr>
              <a:t>2022/4/26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4C1FE-75BB-4979-8E7C-39D8DC972F6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792000"/>
          </a:xfrm>
          <a:prstGeom prst="rect">
            <a:avLst/>
          </a:prstGeom>
          <a:gradFill flip="none" rotWithShape="1">
            <a:gsLst>
              <a:gs pos="0">
                <a:srgbClr val="0066AE"/>
              </a:gs>
              <a:gs pos="100000">
                <a:srgbClr val="0051A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altLang="en-US" sz="135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1" y="0"/>
            <a:ext cx="8446393" cy="79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1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CF70501D-367B-4162-8443-2D13BA183A15}" type="datetime1">
              <a:rPr kumimoji="0" lang="zh-CN" altLang="en-US" smtClean="0">
                <a:solidFill>
                  <a:srgbClr val="000000"/>
                </a:solidFill>
              </a:rPr>
              <a:t>2022/4/26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1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CD27FE7A-82C5-4599-A672-9562D59442D6}" type="slidenum">
              <a:rPr kumimoji="0" lang="zh-CN" altLang="en-US"/>
              <a:t>‹#›</a:t>
            </a:fld>
            <a:endParaRPr kumimoji="0" lang="en-US" altLang="zh-CN"/>
          </a:p>
        </p:txBody>
      </p:sp>
      <p:pic>
        <p:nvPicPr>
          <p:cNvPr id="9" name="Picture 13" descr="E:\MY DOC\北航简介\LOGO\BUAA LOGO.gif"/>
          <p:cNvPicPr>
            <a:picLocks noChangeArrowheads="1"/>
          </p:cNvPicPr>
          <p:nvPr userDrawn="1"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16632"/>
            <a:ext cx="602861" cy="6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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412C0A-1A54-43E8-98F3-E7598EB6049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5664881"/>
              </p:ext>
            </p:extLst>
          </p:nvPr>
        </p:nvGraphicFramePr>
        <p:xfrm>
          <a:off x="125760" y="1052736"/>
          <a:ext cx="8910736" cy="53285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7848">
                  <a:extLst>
                    <a:ext uri="{9D8B030D-6E8A-4147-A177-3AD203B41FA5}">
                      <a16:colId xmlns:a16="http://schemas.microsoft.com/office/drawing/2014/main" val="106986353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90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dirty="0"/>
                        <a:t>工具集</a:t>
                      </a:r>
                    </a:p>
                  </a:txBody>
                  <a:tcPr marL="47625" marR="47625" marT="47625" marB="4762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dirty="0"/>
                        <a:t>功能项</a:t>
                      </a:r>
                    </a:p>
                  </a:txBody>
                  <a:tcPr marL="47625" marR="47625" marT="47625" marB="4762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 err="1"/>
                        <a:t>测试内容</a:t>
                      </a:r>
                      <a:endParaRPr lang="en-US" altLang="en-US" sz="1800" dirty="0" err="1"/>
                    </a:p>
                  </a:txBody>
                  <a:tcPr marL="47625" marR="47625" marT="47625" marB="4762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dirty="0"/>
                        <a:t>功能界面</a:t>
                      </a:r>
                    </a:p>
                  </a:txBody>
                  <a:tcPr marL="47625" marR="47625" marT="47625" marB="4762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8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6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6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20000"/>
                        </a:lnSpc>
                        <a:buNone/>
                      </a:pPr>
                      <a:endParaRPr lang="en-US" altLang="en-US" sz="16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6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持续部署工具集</a:t>
                      </a:r>
                      <a:endParaRPr lang="en-US" altLang="en-US" sz="16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构建自动化持续部署流水线，包括微服务在集群中的初始化部署、服务新版本性能评估、服务新版本灰度发布等环节，提供面向微服务的智能化持续部署能力。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微服务</a:t>
                      </a:r>
                      <a:r>
                        <a:rPr lang="en-US" altLang="zh-CN" sz="1600" dirty="0" err="1"/>
                        <a:t>Bookinfo</a:t>
                      </a:r>
                      <a:r>
                        <a:rPr lang="zh-CN" altLang="en-US" sz="1600" dirty="0"/>
                        <a:t>的初始化部署、服务新版本性能评估、服务新版本灰度发布</a:t>
                      </a:r>
                      <a:endParaRPr lang="en-US" altLang="en-US" sz="16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20000"/>
                        </a:lnSpc>
                        <a:buNone/>
                      </a:pPr>
                      <a:endParaRPr lang="en-US" altLang="en-US" sz="16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74D2789-F6C8-4825-9C68-07923A641D9F}"/>
              </a:ext>
            </a:extLst>
          </p:cNvPr>
          <p:cNvSpPr txBox="1"/>
          <p:nvPr/>
        </p:nvSpPr>
        <p:spPr>
          <a:xfrm>
            <a:off x="179512" y="102305"/>
            <a:ext cx="76328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500" dirty="0">
                <a:solidFill>
                  <a:srgbClr val="FFFFFF"/>
                </a:solidFill>
                <a:ea typeface="微软雅黑" panose="020B0503020204020204" pitchFamily="34" charset="-122"/>
              </a:rPr>
              <a:t>持续部署工具集</a:t>
            </a:r>
            <a:endParaRPr lang="en-US" sz="3500" dirty="0">
              <a:solidFill>
                <a:srgbClr val="FF0000"/>
              </a:solidFill>
              <a:latin typeface="Arial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7A1D09-6AE1-4333-A9AD-B763EB9FE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81" y="4365104"/>
            <a:ext cx="3211413" cy="16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08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无&quot;,&quot;HeaderHeight&quot;:11.399999999999999,&quot;TopMargin&quot;:0.0,&quot;FooterHeight&quot;:0.0,&quot;BottomMargin&quot;:0.0,&quot;SideMargin&quot;:0.0,&quot;IntervalMargin&quot;:0.0,&quot;Id&quot;:&quot;GuidesStyle_None&quot;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03f82ff-263b-437e-8a66-917265d16a01}"/>
</p:tagLst>
</file>

<file path=ppt/theme/theme1.xml><?xml version="1.0" encoding="utf-8"?>
<a:theme xmlns:a="http://schemas.openxmlformats.org/drawingml/2006/main" name="主题1">
  <a:themeElements>
    <a:clrScheme name="Nav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5ucjpo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AB4"/>
        </a:solidFill>
        <a:ln>
          <a:solidFill>
            <a:srgbClr val="001D3A"/>
          </a:solidFill>
        </a:ln>
      </a:spPr>
      <a:bodyPr rtlCol="0" anchor="ctr"/>
      <a:lstStyle>
        <a:defPPr algn="ctr">
          <a:defRPr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av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微软雅黑</vt:lpstr>
      <vt:lpstr>Arial</vt:lpstr>
      <vt:lpstr>Calibri</vt:lpstr>
      <vt:lpstr>Wingdings</vt:lpstr>
      <vt:lpstr>主题1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2019-01-03T02:24:24Z</dcterms:created>
  <dcterms:modified xsi:type="dcterms:W3CDTF">2022-04-26T11:03:56Z</dcterms:modified>
</cp:coreProperties>
</file>