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99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5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7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3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D2A5-574A-4C8B-BBF5-222076EED1F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D295-7392-49D6-A3B2-C0BA5F9E4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6BAD3-2693-0A57-1BE8-CD1BAB8F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107757"/>
            <a:ext cx="10271760" cy="3042603"/>
          </a:xfrm>
        </p:spPr>
        <p:txBody>
          <a:bodyPr/>
          <a:lstStyle/>
          <a:p>
            <a:r>
              <a:rPr lang="ru-RU" sz="8000" dirty="0">
                <a:latin typeface="Bahnschrift" panose="020B0502040204020203" pitchFamily="34" charset="0"/>
                <a:cs typeface="Aharoni" panose="02010803020104030203" pitchFamily="2" charset="-79"/>
              </a:rPr>
              <a:t>КРОКОДИЛ</a:t>
            </a:r>
            <a:endParaRPr lang="ru-RU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F9176A-FA27-C4D5-D902-2120FDCF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1680" y="5989320"/>
            <a:ext cx="3698240" cy="66548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hnschrift" panose="020B0502040204020203" pitchFamily="34" charset="0"/>
                <a:cs typeface="Aharoni" panose="02010803020104030203" pitchFamily="2" charset="-79"/>
              </a:rPr>
              <a:t>lissk0</a:t>
            </a:r>
            <a:r>
              <a:rPr lang="en-US" sz="3200" dirty="0">
                <a:latin typeface="Bahnschrift" panose="020B0502040204020203" pitchFamily="34" charset="0"/>
                <a:cs typeface="Aharoni" panose="02010803020104030203" pitchFamily="2" charset="-79"/>
              </a:rPr>
              <a:t>&amp;</a:t>
            </a:r>
            <a:r>
              <a:rPr lang="en-US" sz="1800" dirty="0">
                <a:latin typeface="Bahnschrift" panose="020B0502040204020203" pitchFamily="34" charset="0"/>
                <a:cs typeface="Aharoni" panose="02010803020104030203" pitchFamily="2" charset="-79"/>
              </a:rPr>
              <a:t>ksfortune</a:t>
            </a:r>
            <a:endParaRPr lang="ru-RU" sz="18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85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17C0A-2253-DFDF-AA3B-32CAEB6F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10807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ПРАВИЛА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B91E3-2ED4-BFD5-08A5-87446069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555875"/>
            <a:ext cx="6124575" cy="1746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⚡</a:t>
            </a:r>
            <a:r>
              <a:rPr lang="ru-RU" dirty="0"/>
              <a:t>Самый обычный крокодил – один игрок объясняет слово, другие угадывают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⚡</a:t>
            </a:r>
            <a:r>
              <a:rPr lang="ru-RU" dirty="0"/>
              <a:t>Правила игры прописаны в функции </a:t>
            </a:r>
            <a:r>
              <a:rPr lang="en-US" dirty="0"/>
              <a:t>/rules</a:t>
            </a:r>
            <a:endParaRPr lang="ru-RU" dirty="0"/>
          </a:p>
        </p:txBody>
      </p:sp>
      <p:pic>
        <p:nvPicPr>
          <p:cNvPr id="6" name="Рисунок 5" descr="Изображение выглядит как текст, визитная карто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EA9E557-F478-FC34-8B81-9D9F4D969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5186"/>
          <a:stretch/>
        </p:blipFill>
        <p:spPr>
          <a:xfrm>
            <a:off x="8006080" y="400685"/>
            <a:ext cx="3086100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5B927-738F-6C9C-BB26-51BB0B4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БИБЛИОТЕКА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03A06-E86C-D833-6E6F-BEF68339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90688"/>
            <a:ext cx="4962525" cy="1603375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</a:rPr>
              <a:t>InlineKeyboardButton</a:t>
            </a:r>
            <a:endParaRPr lang="fr-FR" dirty="0"/>
          </a:p>
          <a:p>
            <a:r>
              <a:rPr lang="fr-FR" b="0" i="0" dirty="0">
                <a:effectLst/>
              </a:rPr>
              <a:t>InlineKeyboardMarkup</a:t>
            </a:r>
            <a:endParaRPr lang="fr-FR" dirty="0"/>
          </a:p>
          <a:p>
            <a:r>
              <a:rPr lang="fr-FR" b="0" i="0" dirty="0">
                <a:effectLst/>
              </a:rPr>
              <a:t>Update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E25FB18-509B-8C3D-8DA3-D503CE0865FC}"/>
              </a:ext>
            </a:extLst>
          </p:cNvPr>
          <p:cNvSpPr txBox="1">
            <a:spLocks/>
          </p:cNvSpPr>
          <p:nvPr/>
        </p:nvSpPr>
        <p:spPr>
          <a:xfrm>
            <a:off x="6696075" y="837406"/>
            <a:ext cx="5495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ahnschrift" panose="020B0502040204020203" pitchFamily="34" charset="0"/>
              </a:rPr>
              <a:t>+TELEGRAM.EXT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3BB8C-5412-34CD-3285-BED9543B1EDE}"/>
              </a:ext>
            </a:extLst>
          </p:cNvPr>
          <p:cNvSpPr txBox="1"/>
          <p:nvPr/>
        </p:nvSpPr>
        <p:spPr>
          <a:xfrm>
            <a:off x="533401" y="3294063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Application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MessageHandler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CommandHandler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Filters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ConversationHandler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ContextTypes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CallbackQueryHandler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12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0E2A-FF60-C7D2-8E5A-83B099E4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2" y="391387"/>
            <a:ext cx="5010150" cy="132556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PLAY VS START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94FA6-71CC-84D5-F822-0EAD7EB3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2563"/>
            <a:ext cx="58293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/start – </a:t>
            </a:r>
            <a:r>
              <a:rPr lang="ru-RU" dirty="0"/>
              <a:t>подключает бота</a:t>
            </a:r>
          </a:p>
          <a:p>
            <a:pPr marL="0" indent="0">
              <a:buNone/>
            </a:pPr>
            <a:r>
              <a:rPr lang="en-US" dirty="0"/>
              <a:t>/play </a:t>
            </a:r>
            <a:r>
              <a:rPr lang="id-ID" dirty="0"/>
              <a:t>– </a:t>
            </a:r>
            <a:r>
              <a:rPr lang="ru-RU" dirty="0"/>
              <a:t>добавляет игрока в игру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C5136F1-4096-0B23-2C7F-4EB255689C15}"/>
              </a:ext>
            </a:extLst>
          </p:cNvPr>
          <p:cNvSpPr txBox="1">
            <a:spLocks/>
          </p:cNvSpPr>
          <p:nvPr/>
        </p:nvSpPr>
        <p:spPr>
          <a:xfrm>
            <a:off x="5143502" y="2616427"/>
            <a:ext cx="5010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" panose="020B0502040204020203" pitchFamily="34" charset="0"/>
              </a:rPr>
              <a:t>КНОПКИ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F047E29-436B-1EF2-CB2B-F7128DAB883C}"/>
              </a:ext>
            </a:extLst>
          </p:cNvPr>
          <p:cNvSpPr txBox="1">
            <a:spLocks/>
          </p:cNvSpPr>
          <p:nvPr/>
        </p:nvSpPr>
        <p:spPr>
          <a:xfrm>
            <a:off x="6096000" y="3677603"/>
            <a:ext cx="5151120" cy="260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 нажатии на кнопки появится надпись вверху чата.</a:t>
            </a:r>
          </a:p>
          <a:p>
            <a:r>
              <a:rPr lang="ru-RU" dirty="0"/>
              <a:t>если нажал не ведущий – Бот напомнит игроку, кто сейчас объясняет слово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173E24-2B8F-3BDE-6B2D-2E6FE595F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7" b="44470"/>
          <a:stretch/>
        </p:blipFill>
        <p:spPr>
          <a:xfrm>
            <a:off x="455935" y="321096"/>
            <a:ext cx="3345242" cy="295811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CC889F-9157-B429-439C-2D23600E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" y="3403303"/>
            <a:ext cx="3345242" cy="32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F145C-AD4A-45A4-63BF-0754FC0E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ПРАВИЛЬНЫЙ ОТВЕТ!</a:t>
            </a:r>
          </a:p>
        </p:txBody>
      </p:sp>
      <p:pic>
        <p:nvPicPr>
          <p:cNvPr id="5" name="Объект 4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13E04109-FD99-A734-8470-C9C4470D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8336" r="319" b="11586"/>
          <a:stretch/>
        </p:blipFill>
        <p:spPr>
          <a:xfrm>
            <a:off x="838200" y="1534795"/>
            <a:ext cx="3183771" cy="4958080"/>
          </a:xfrm>
        </p:spPr>
      </p:pic>
      <p:pic>
        <p:nvPicPr>
          <p:cNvPr id="8" name="Рисунок 7" descr="Изображение выглядит как текст, визитная карто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0B03F3-3DAC-24D7-611E-BEF30A0A4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0" b="16593"/>
          <a:stretch/>
        </p:blipFill>
        <p:spPr>
          <a:xfrm>
            <a:off x="4329429" y="1534794"/>
            <a:ext cx="3273949" cy="4958079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91EA43AF-E8F4-B8A3-5843-E16A3FD04B5B}"/>
              </a:ext>
            </a:extLst>
          </p:cNvPr>
          <p:cNvSpPr txBox="1">
            <a:spLocks/>
          </p:cNvSpPr>
          <p:nvPr/>
        </p:nvSpPr>
        <p:spPr>
          <a:xfrm>
            <a:off x="7876483" y="2570796"/>
            <a:ext cx="4000557" cy="226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+2 – угадавшему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+1 – объяснявшему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-3 – если объяснял и угадал один человек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😤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91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2743E-0BAC-BE88-FCA8-51D8A0B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DATABASES AND /RATING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42F254-9257-A48F-27F5-302E8AB9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315"/>
            <a:ext cx="5010150" cy="857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284ED-FFAD-E04B-0A13-1E572D3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56417"/>
            <a:ext cx="5372100" cy="129540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1E18CAC-1AD6-E0FA-A496-16334AEC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63" y="1952310"/>
            <a:ext cx="2314575" cy="56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👾</a:t>
            </a:r>
            <a:r>
              <a:rPr lang="en-US" b="0" i="0" dirty="0">
                <a:solidFill>
                  <a:srgbClr val="333333"/>
                </a:solidFill>
                <a:effectLst/>
              </a:rPr>
              <a:t>CHATS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👾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E22765E-D634-96CE-DC96-502B2EE02F75}"/>
              </a:ext>
            </a:extLst>
          </p:cNvPr>
          <p:cNvSpPr txBox="1">
            <a:spLocks/>
          </p:cNvSpPr>
          <p:nvPr/>
        </p:nvSpPr>
        <p:spPr>
          <a:xfrm>
            <a:off x="1383663" y="3654188"/>
            <a:ext cx="3098800" cy="54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💥 </a:t>
            </a:r>
            <a:r>
              <a:rPr lang="en-US" dirty="0">
                <a:solidFill>
                  <a:srgbClr val="333333"/>
                </a:solidFill>
              </a:rPr>
              <a:t>RATING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💥 </a:t>
            </a:r>
            <a:endParaRPr lang="ru-RU" dirty="0"/>
          </a:p>
        </p:txBody>
      </p:sp>
      <p:pic>
        <p:nvPicPr>
          <p:cNvPr id="13" name="Рисунок 12" descr="Изображение выглядит как текст, визитная карто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7C57D32-1AFF-1E29-565C-900C1D065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579"/>
          <a:stretch/>
        </p:blipFill>
        <p:spPr>
          <a:xfrm>
            <a:off x="7709539" y="1952310"/>
            <a:ext cx="4032250" cy="39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2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1F888-FEC5-9BC1-DD61-418AAFF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Bahnschrift" panose="020B0502040204020203" pitchFamily="34" charset="0"/>
              </a:rPr>
              <a:t>ПАРАЛЛЕЛЬНАЯ ИГРА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CCA54-C948-60B0-6C00-E2C67958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06440" cy="4361815"/>
          </a:xfrm>
        </p:spPr>
        <p:txBody>
          <a:bodyPr/>
          <a:lstStyle/>
          <a:p>
            <a:pPr marL="0" indent="0">
              <a:buNone/>
            </a:pPr>
            <a:r>
              <a:rPr lang="ru-RU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lang="ru-RU"/>
              <a:t>игра может происходить в нескольких чатах одновременно</a:t>
            </a:r>
          </a:p>
          <a:p>
            <a:pPr marL="0" indent="0">
              <a:buNone/>
            </a:pPr>
            <a:r>
              <a:rPr lang="ru-RU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lang="ru-RU"/>
              <a:t>Рейтинг каждого игрока, текущий ведущий и загаданное слово игры независимы от других игр</a:t>
            </a:r>
          </a:p>
          <a:p>
            <a:pPr marL="0" indent="0">
              <a:buNone/>
            </a:pPr>
            <a:r>
              <a:rPr lang="ru-RU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👋 </a:t>
            </a:r>
            <a:r>
              <a:rPr lang="ru-RU"/>
              <a:t>Выйти из игры можно с помощью </a:t>
            </a:r>
            <a:r>
              <a:rPr lang="en-US"/>
              <a:t>/end</a:t>
            </a:r>
            <a:endParaRPr lang="ru-RU"/>
          </a:p>
          <a:p>
            <a:pPr marL="0" indent="0">
              <a:buNone/>
            </a:pPr>
            <a:r>
              <a:rPr lang="ru-RU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👋 </a:t>
            </a:r>
            <a:r>
              <a:rPr lang="ru-RU"/>
              <a:t>Закончить игру </a:t>
            </a:r>
            <a:r>
              <a:rPr lang="en-US"/>
              <a:t> - /stop</a:t>
            </a:r>
          </a:p>
          <a:p>
            <a:endParaRPr lang="ru-RU"/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7A1E9819-58E6-4EB6-A329-F69A9773C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2" b="34449"/>
          <a:stretch/>
        </p:blipFill>
        <p:spPr>
          <a:xfrm>
            <a:off x="7465058" y="4267200"/>
            <a:ext cx="4015887" cy="1724932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B7F68490-FB5A-CFCB-BFFD-D377A9000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3" b="11506"/>
          <a:stretch/>
        </p:blipFill>
        <p:spPr>
          <a:xfrm>
            <a:off x="7465059" y="1690688"/>
            <a:ext cx="4015887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EE603-A4D2-1C27-3842-502AEA75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4" y="1187816"/>
            <a:ext cx="4610100" cy="132556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/SKIP IN /HELP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243EA-FC17-7FBB-18D5-B511D808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4" y="2908300"/>
            <a:ext cx="5438775" cy="334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/skip –</a:t>
            </a:r>
            <a:r>
              <a:rPr lang="ru-RU" dirty="0"/>
              <a:t> функция смены ведущего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💡</a:t>
            </a:r>
            <a:r>
              <a:rPr lang="ru-RU" dirty="0"/>
              <a:t>Всегда можно вызвать функцию </a:t>
            </a:r>
            <a:r>
              <a:rPr lang="en-US" dirty="0"/>
              <a:t>/help</a:t>
            </a:r>
            <a:r>
              <a:rPr lang="ru-RU" dirty="0"/>
              <a:t>, которая напомнит другие возможные функции</a:t>
            </a:r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0CA66BA3-1DB6-6222-4848-672EFEC14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11597"/>
          <a:stretch/>
        </p:blipFill>
        <p:spPr>
          <a:xfrm>
            <a:off x="761999" y="279833"/>
            <a:ext cx="3381375" cy="62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FF8F6-4E57-FEC6-CFAD-E59E6272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555625"/>
            <a:ext cx="6962775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9A74DE-43C3-47A1-5B03-750A0FFC3C5A}"/>
              </a:ext>
            </a:extLst>
          </p:cNvPr>
          <p:cNvSpPr txBox="1">
            <a:spLocks/>
          </p:cNvSpPr>
          <p:nvPr/>
        </p:nvSpPr>
        <p:spPr>
          <a:xfrm>
            <a:off x="6696075" y="837406"/>
            <a:ext cx="5495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 descr="Изображение выглядит как человек, в помещении, молодой, поз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D955FDAB-E56F-B82C-1F4C-DA6A5001E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1"/>
          <a:stretch/>
        </p:blipFill>
        <p:spPr>
          <a:xfrm>
            <a:off x="4120353" y="1881188"/>
            <a:ext cx="3770318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9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</TotalTime>
  <Words>179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Courier New</vt:lpstr>
      <vt:lpstr>Тема Office</vt:lpstr>
      <vt:lpstr>КРОКОДИЛ</vt:lpstr>
      <vt:lpstr>ПРАВИЛА ИГРЫ:</vt:lpstr>
      <vt:lpstr>БИБЛИОТЕКА TELEGRAM</vt:lpstr>
      <vt:lpstr>PLAY VS START</vt:lpstr>
      <vt:lpstr>ПРАВИЛЬНЫЙ ОТВЕТ!</vt:lpstr>
      <vt:lpstr>DATABASES AND /RATING</vt:lpstr>
      <vt:lpstr>ПАРАЛЛЕЛЬНАЯ ИГРА</vt:lpstr>
      <vt:lpstr>/SKIP IN /HELP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КРОКОДИЛ</dc:title>
  <dc:creator>Ксюша Бальба</dc:creator>
  <cp:lastModifiedBy>Ксюша Бальба</cp:lastModifiedBy>
  <cp:revision>13</cp:revision>
  <dcterms:created xsi:type="dcterms:W3CDTF">2023-04-25T16:46:40Z</dcterms:created>
  <dcterms:modified xsi:type="dcterms:W3CDTF">2023-04-26T16:34:19Z</dcterms:modified>
</cp:coreProperties>
</file>