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422"/>
    <a:srgbClr val="C3272E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0A5C2-83BB-4601-8E25-1B85F5D624A7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7E6DA-9514-4FFE-BE70-BC0D34F29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30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7E6DA-9514-4FFE-BE70-BC0D34F290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95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7E6DA-9514-4FFE-BE70-BC0D34F290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60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1A95-1851-4538-B06C-FF2850DA1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002EE-E347-42AB-97B6-82E8CE8D2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37695-BB55-46CC-BC0E-07A617F9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D7E8-5AB1-4D8A-A95B-55AD8B9687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C90D7-89FB-4162-BB09-C909D19BB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69ED4-6F0D-4EEF-8CF0-7F312D2A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CB8A-2BE5-4384-8AE8-0AB00D29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0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5C86-5E8F-4B4C-BED8-B75A723E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8A465-87F7-491E-A950-DD0BA39D0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FC4C8-E060-4213-9FD5-3AAC4276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D7E8-5AB1-4D8A-A95B-55AD8B9687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C788D-D757-4778-B225-D6FDBD8C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5A1E9-368A-4C54-8D0C-F3D3429F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CB8A-2BE5-4384-8AE8-0AB00D29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8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1DF2C8-4EA1-4DAC-BFCC-ECD41F2C8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36729-6F0C-41EA-90F5-090CE6264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D78F8-E570-492C-BB41-A003B53F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D7E8-5AB1-4D8A-A95B-55AD8B9687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6EE23-E9DB-443F-A5A6-F81C37A2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0D232-8D66-4EFF-87EF-C2047814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CB8A-2BE5-4384-8AE8-0AB00D29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5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8B50-902A-4031-8499-7C98A3AA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B47AC-1DF9-441C-B534-93C70BC82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4968D-FD0B-4A5D-9E81-CB1B6037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D7E8-5AB1-4D8A-A95B-55AD8B9687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4629F-3081-4B3B-8214-AB6D4437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D3848-766D-4640-B920-84905E26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CB8A-2BE5-4384-8AE8-0AB00D29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EC77-4E95-4D71-ADB3-BD1884CD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8B960-13F2-4DA5-A257-F77E692FD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8E1A6-D7C4-482D-816D-66ABE9954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D7E8-5AB1-4D8A-A95B-55AD8B9687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114C4-47F8-4841-9181-E39447B21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43BC6-AC91-4525-A3E7-8A242BD5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CB8A-2BE5-4384-8AE8-0AB00D29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7411-D87E-4C57-84AD-F938BCC1E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4011E-3A68-4F28-91C5-EF3DD51DF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E7B5A-94C0-4835-9D2C-FA115A821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7FA95-94BB-448C-B213-BA505608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D7E8-5AB1-4D8A-A95B-55AD8B9687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FDFB0-FB27-4DD1-9B86-0B93621E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82B36-8340-430C-990E-56556D9D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CB8A-2BE5-4384-8AE8-0AB00D29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2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9E3D-51A7-40E5-B2B7-E9773FB4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A6CAC-7210-4007-92C0-8BC9B8CD3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83C1F-A8B7-4E99-AF5E-D3D1EDF0A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D2A8B1-6839-4084-8D1E-22AD4C0A2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81B1AB-00F4-4470-8B36-13AE25955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AB29C-C614-4158-8627-93E6EBE6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D7E8-5AB1-4D8A-A95B-55AD8B9687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2D0599-0DAA-4197-8EC4-92B15F67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4BD89-D18B-40FA-AB07-A2EEADC0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CB8A-2BE5-4384-8AE8-0AB00D29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9043-FB90-4E50-AE4F-E8BA7C4D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24366-B7A0-4423-9201-54F7AD55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D7E8-5AB1-4D8A-A95B-55AD8B9687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83D98-E756-4DC6-A688-18CA9ADC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F96BA-24F3-4FB6-A714-E19CFA65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CB8A-2BE5-4384-8AE8-0AB00D29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0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A71335-3407-4716-B369-C2FDC4BBC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D7E8-5AB1-4D8A-A95B-55AD8B9687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B47BA-9D1E-4FAC-9DA9-4061AF37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626D3-A21B-4CAA-A6D1-C20FBE49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CB8A-2BE5-4384-8AE8-0AB00D29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0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D8A3-5C91-4B39-971A-80816525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70C16-3FCC-4820-A1E0-1C227252E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102D3-13ED-4E6E-9674-84D2B854F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0F419-DA9E-442C-9326-F4835E29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D7E8-5AB1-4D8A-A95B-55AD8B9687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0D3E2-30B1-49A3-AFA8-FEC452A1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398D9-4A05-4785-A28F-0C312372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CB8A-2BE5-4384-8AE8-0AB00D29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3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6550B-7A4D-48C6-8145-AEEB7BE86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9A5C1-E828-498B-9786-02A5E17A7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654BA-FEC8-4B27-9F15-825A48F2C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92218-06F3-4D0B-8408-9577E6786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D7E8-5AB1-4D8A-A95B-55AD8B9687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D5832-BD9E-44AA-A0CD-C90ED2C2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8D6E7-C697-4342-9248-86D24687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CB8A-2BE5-4384-8AE8-0AB00D29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1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2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013AE-2CED-4AFE-AC73-240A2BD35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0D352-7C91-4BB3-9EA3-D2E302BB7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F8D67-9DC6-40FE-BE74-2E76661A6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DD7E8-5AB1-4D8A-A95B-55AD8B9687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98278-4453-4D97-8390-1FFB2BC72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FB42E-C9CB-4833-8F99-A038BCE35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2CB8A-2BE5-4384-8AE8-0AB00D29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0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1D7082-D826-4D09-BFD9-A8B32AEE55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625"/>
          <a:stretch/>
        </p:blipFill>
        <p:spPr>
          <a:xfrm>
            <a:off x="-1134405" y="-1091284"/>
            <a:ext cx="14750334" cy="79492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25FED6-3CCA-4634-A35E-528F68883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6569"/>
            <a:ext cx="9144000" cy="2387600"/>
          </a:xfrm>
        </p:spPr>
        <p:txBody>
          <a:bodyPr/>
          <a:lstStyle/>
          <a:p>
            <a:pPr>
              <a:lnSpc>
                <a:spcPts val="8000"/>
              </a:lnSpc>
            </a:pPr>
            <a:r>
              <a:rPr lang="zh-TW" altLang="en-US" sz="4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網路技術與應用 期末專案</a:t>
            </a:r>
            <a:br>
              <a:rPr lang="en-US" altLang="zh-TW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zh-TW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Client-Server </a:t>
            </a:r>
            <a:r>
              <a:rPr lang="zh-TW" altLang="en-US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西洋棋</a:t>
            </a:r>
            <a:endParaRPr lang="en-US" b="1" u="sng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08627-AC3E-414B-8025-88CB1FDC7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8824" y="5491557"/>
            <a:ext cx="9144000" cy="1655762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張力升 李彥澂 許圃菘</a:t>
            </a:r>
            <a:endParaRPr lang="en-US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C6EDD6-4B97-4E41-B0BC-957447395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191" y="3815082"/>
            <a:ext cx="934561" cy="1005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9F9ACC-AF45-42BF-8BC8-723146A2F0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775181"/>
            <a:ext cx="987878" cy="10058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489340C-17AE-48F0-A3EA-A38187A50E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958" y="3802614"/>
            <a:ext cx="1015153" cy="100584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B5A33F7-7B66-4A9E-A18B-8FCDEBE660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411" y="3750245"/>
            <a:ext cx="1091809" cy="100584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785E97C-5A97-4028-BD75-2BFEC248E1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832" y="3787649"/>
            <a:ext cx="866981" cy="100833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44278C1-164D-4705-BDDF-081194BB6F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893" y="3762713"/>
            <a:ext cx="72644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3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66CE-0F99-40B8-8FAE-5E02B627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遊戲介紹</a:t>
            </a:r>
            <a:endParaRPr lang="en-US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8981-345C-4666-BE0E-3F0FE7F01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98376" cy="4351338"/>
          </a:xfrm>
        </p:spPr>
        <p:txBody>
          <a:bodyPr/>
          <a:lstStyle/>
          <a:p>
            <a:r>
              <a:rPr lang="zh-TW" altLang="en-US" dirty="0"/>
              <a:t>西洋棋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雙人連線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網頁遊戲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CE175-7D25-4488-B7CA-B27D58287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37" y="0"/>
            <a:ext cx="6873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7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1EE9EA8-EDC0-48F5-9110-B3084B92F3F0}"/>
              </a:ext>
            </a:extLst>
          </p:cNvPr>
          <p:cNvSpPr/>
          <p:nvPr/>
        </p:nvSpPr>
        <p:spPr>
          <a:xfrm>
            <a:off x="4259353" y="3860816"/>
            <a:ext cx="3478304" cy="877328"/>
          </a:xfrm>
          <a:prstGeom prst="rect">
            <a:avLst/>
          </a:prstGeom>
          <a:solidFill>
            <a:srgbClr val="3654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接收玩家的滑鼠操作</a:t>
            </a:r>
            <a:endParaRPr 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1C6F1-85AF-44C6-81A6-CBBDDEEF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程式架構：前端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25644C-60E2-4D2F-A2AE-82D05E4DB48E}"/>
              </a:ext>
            </a:extLst>
          </p:cNvPr>
          <p:cNvSpPr/>
          <p:nvPr/>
        </p:nvSpPr>
        <p:spPr>
          <a:xfrm>
            <a:off x="9006724" y="3854948"/>
            <a:ext cx="2080933" cy="877328"/>
          </a:xfrm>
          <a:prstGeom prst="rect">
            <a:avLst/>
          </a:prstGeom>
          <a:solidFill>
            <a:srgbClr val="3654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渲染棋盤</a:t>
            </a:r>
            <a:endParaRPr 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82FDCD-8502-4437-989A-84BF817CB019}"/>
              </a:ext>
            </a:extLst>
          </p:cNvPr>
          <p:cNvSpPr/>
          <p:nvPr/>
        </p:nvSpPr>
        <p:spPr>
          <a:xfrm>
            <a:off x="3787584" y="4917960"/>
            <a:ext cx="1089212" cy="438664"/>
          </a:xfrm>
          <a:prstGeom prst="rect">
            <a:avLst/>
          </a:prstGeom>
          <a:solidFill>
            <a:srgbClr val="3654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預覽</a:t>
            </a:r>
            <a:endParaRPr 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0CEA2D-0049-449E-B11F-90DAAA877F1A}"/>
              </a:ext>
            </a:extLst>
          </p:cNvPr>
          <p:cNvSpPr/>
          <p:nvPr/>
        </p:nvSpPr>
        <p:spPr>
          <a:xfrm>
            <a:off x="5134533" y="4917960"/>
            <a:ext cx="1879226" cy="438664"/>
          </a:xfrm>
          <a:prstGeom prst="rect">
            <a:avLst/>
          </a:prstGeom>
          <a:solidFill>
            <a:srgbClr val="3654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取消預覽</a:t>
            </a:r>
            <a:endParaRPr 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D78E2D-FA57-458B-BC4B-260924966642}"/>
              </a:ext>
            </a:extLst>
          </p:cNvPr>
          <p:cNvSpPr/>
          <p:nvPr/>
        </p:nvSpPr>
        <p:spPr>
          <a:xfrm>
            <a:off x="7271496" y="4917960"/>
            <a:ext cx="893109" cy="438664"/>
          </a:xfrm>
          <a:prstGeom prst="rect">
            <a:avLst/>
          </a:prstGeom>
          <a:solidFill>
            <a:srgbClr val="3654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移動</a:t>
            </a:r>
            <a:endParaRPr 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624CB1-A274-4A2E-AA9C-BE7D48BE648B}"/>
              </a:ext>
            </a:extLst>
          </p:cNvPr>
          <p:cNvSpPr/>
          <p:nvPr/>
        </p:nvSpPr>
        <p:spPr>
          <a:xfrm>
            <a:off x="733981" y="3854948"/>
            <a:ext cx="2615454" cy="877328"/>
          </a:xfrm>
          <a:prstGeom prst="rect">
            <a:avLst/>
          </a:prstGeom>
          <a:solidFill>
            <a:srgbClr val="3654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等待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輸贏提示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9A6DEF-1D61-47C3-9A78-622F86C97850}"/>
              </a:ext>
            </a:extLst>
          </p:cNvPr>
          <p:cNvSpPr txBox="1"/>
          <p:nvPr/>
        </p:nvSpPr>
        <p:spPr>
          <a:xfrm>
            <a:off x="838200" y="1690688"/>
            <a:ext cx="2679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 </a:t>
            </a:r>
            <a:r>
              <a:rPr lang="en-US" altLang="zh-TW" sz="32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React </a:t>
            </a:r>
            <a:r>
              <a:rPr lang="zh-TW" altLang="en-US" sz="32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實作</a:t>
            </a:r>
            <a:endParaRPr lang="en-US" sz="32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CD0579-D13F-4C99-9F81-906A5A19FD16}"/>
              </a:ext>
            </a:extLst>
          </p:cNvPr>
          <p:cNvSpPr txBox="1"/>
          <p:nvPr/>
        </p:nvSpPr>
        <p:spPr>
          <a:xfrm>
            <a:off x="862851" y="2418278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負責與玩家互動，功能包含：</a:t>
            </a:r>
            <a:endParaRPr lang="en-US" sz="32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333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C6F1-85AF-44C6-81A6-CBBDDEEF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程式架構：後端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494B65-83E0-4645-8271-DB4F5A1D73C2}"/>
              </a:ext>
            </a:extLst>
          </p:cNvPr>
          <p:cNvSpPr/>
          <p:nvPr/>
        </p:nvSpPr>
        <p:spPr>
          <a:xfrm>
            <a:off x="4588918" y="3510560"/>
            <a:ext cx="1380565" cy="517166"/>
          </a:xfrm>
          <a:prstGeom prst="rect">
            <a:avLst/>
          </a:prstGeom>
          <a:solidFill>
            <a:srgbClr val="3654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預覽</a:t>
            </a:r>
            <a:endParaRPr 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270277-E714-409F-9841-2C0EDA46621E}"/>
              </a:ext>
            </a:extLst>
          </p:cNvPr>
          <p:cNvSpPr/>
          <p:nvPr/>
        </p:nvSpPr>
        <p:spPr>
          <a:xfrm>
            <a:off x="6163535" y="3510560"/>
            <a:ext cx="1947584" cy="517166"/>
          </a:xfrm>
          <a:prstGeom prst="rect">
            <a:avLst/>
          </a:prstGeom>
          <a:solidFill>
            <a:srgbClr val="3654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取消預覽</a:t>
            </a:r>
            <a:endParaRPr 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D474A4-D70E-468B-97F3-58F75AEC5B42}"/>
              </a:ext>
            </a:extLst>
          </p:cNvPr>
          <p:cNvSpPr/>
          <p:nvPr/>
        </p:nvSpPr>
        <p:spPr>
          <a:xfrm>
            <a:off x="8340629" y="3517031"/>
            <a:ext cx="1327889" cy="517166"/>
          </a:xfrm>
          <a:prstGeom prst="rect">
            <a:avLst/>
          </a:prstGeom>
          <a:solidFill>
            <a:srgbClr val="3654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移動</a:t>
            </a:r>
            <a:endParaRPr 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DCE396-D533-479E-9BCD-492F7F944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626" y="4167353"/>
            <a:ext cx="2294653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BC60E6-8E07-454F-8C29-B69BEAAD1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359" y="4167353"/>
            <a:ext cx="2292916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5AA0FE-3EE3-4B27-9724-5EF855E72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8355" y="4132765"/>
            <a:ext cx="2282555" cy="2286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44E17E-B8F0-4BF6-8CBE-5A9D1F9F461F}"/>
              </a:ext>
            </a:extLst>
          </p:cNvPr>
          <p:cNvSpPr/>
          <p:nvPr/>
        </p:nvSpPr>
        <p:spPr>
          <a:xfrm>
            <a:off x="1644322" y="2614628"/>
            <a:ext cx="2111163" cy="877328"/>
          </a:xfrm>
          <a:prstGeom prst="rect">
            <a:avLst/>
          </a:prstGeom>
          <a:solidFill>
            <a:srgbClr val="3654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紀錄棋盤</a:t>
            </a:r>
            <a:endParaRPr 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D5B968-F321-4C56-9C51-A03DB50AA7E2}"/>
              </a:ext>
            </a:extLst>
          </p:cNvPr>
          <p:cNvSpPr/>
          <p:nvPr/>
        </p:nvSpPr>
        <p:spPr>
          <a:xfrm>
            <a:off x="6035486" y="2493605"/>
            <a:ext cx="2111163" cy="877328"/>
          </a:xfrm>
          <a:prstGeom prst="rect">
            <a:avLst/>
          </a:prstGeom>
          <a:solidFill>
            <a:srgbClr val="3654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處理指令</a:t>
            </a:r>
            <a:endParaRPr 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CD1523-43A6-4658-A3A6-91FEC821BE81}"/>
              </a:ext>
            </a:extLst>
          </p:cNvPr>
          <p:cNvSpPr txBox="1"/>
          <p:nvPr/>
        </p:nvSpPr>
        <p:spPr>
          <a:xfrm>
            <a:off x="838200" y="1690688"/>
            <a:ext cx="7581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 </a:t>
            </a:r>
            <a:r>
              <a:rPr lang="en-US" altLang="zh-TW" sz="32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JavaScript</a:t>
            </a:r>
            <a:r>
              <a:rPr lang="zh-TW" altLang="en-US" sz="32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撰寫，在 </a:t>
            </a:r>
            <a:r>
              <a:rPr lang="en-US" altLang="zh-TW" sz="32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node.js </a:t>
            </a:r>
            <a:r>
              <a:rPr lang="zh-TW" altLang="en-US" sz="32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環境執行</a:t>
            </a:r>
            <a:endParaRPr lang="en-US" sz="32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155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C6F1-85AF-44C6-81A6-CBBDDEEF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程式架構：連線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E72D0-07A9-4D88-883B-BC26A47B6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 </a:t>
            </a:r>
            <a:r>
              <a:rPr lang="zh-TW" altLang="en-US" dirty="0"/>
              <a:t>阿力寫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5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C6F1-85AF-44C6-81A6-CBBDDEEF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8800" dirty="0"/>
              <a:t>Demo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341693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C6F1-85AF-44C6-81A6-CBBDDEEF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未來改進方向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CD5DA-AAFE-4688-B319-F62D102FDF25}"/>
              </a:ext>
            </a:extLst>
          </p:cNvPr>
          <p:cNvSpPr/>
          <p:nvPr/>
        </p:nvSpPr>
        <p:spPr>
          <a:xfrm>
            <a:off x="962581" y="1992468"/>
            <a:ext cx="2251266" cy="542303"/>
          </a:xfrm>
          <a:prstGeom prst="rect">
            <a:avLst/>
          </a:prstGeom>
          <a:solidFill>
            <a:srgbClr val="3654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建立完整遊玩體驗</a:t>
            </a:r>
            <a:endParaRPr 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5752A-BADF-4AF0-9800-E3E95EAD61BC}"/>
              </a:ext>
            </a:extLst>
          </p:cNvPr>
          <p:cNvSpPr txBox="1"/>
          <p:nvPr/>
        </p:nvSpPr>
        <p:spPr>
          <a:xfrm>
            <a:off x="3429000" y="2044138"/>
            <a:ext cx="687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使用者連上 </a:t>
            </a:r>
            <a:r>
              <a:rPr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server </a:t>
            </a:r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之後可以隨意找人對弈，不用侷限在一場之內</a:t>
            </a:r>
            <a:endParaRPr lang="en-US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6246E6-EB86-42BE-9FED-5DB69CB43B5E}"/>
              </a:ext>
            </a:extLst>
          </p:cNvPr>
          <p:cNvSpPr/>
          <p:nvPr/>
        </p:nvSpPr>
        <p:spPr>
          <a:xfrm>
            <a:off x="962581" y="3136252"/>
            <a:ext cx="2251266" cy="542303"/>
          </a:xfrm>
          <a:prstGeom prst="rect">
            <a:avLst/>
          </a:prstGeom>
          <a:solidFill>
            <a:srgbClr val="3654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優化玩家局內體驗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77597B-4D6D-4017-A24E-04F79EFBF610}"/>
              </a:ext>
            </a:extLst>
          </p:cNvPr>
          <p:cNvSpPr/>
          <p:nvPr/>
        </p:nvSpPr>
        <p:spPr>
          <a:xfrm>
            <a:off x="3429000" y="325405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提示對手走的步、紀錄死棋、判斷 </a:t>
            </a:r>
            <a:r>
              <a:rPr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Check</a:t>
            </a:r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、實作進階規則</a:t>
            </a:r>
            <a:endParaRPr lang="en-US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D03A29-DD94-429B-93E7-65C98C0FED19}"/>
              </a:ext>
            </a:extLst>
          </p:cNvPr>
          <p:cNvSpPr/>
          <p:nvPr/>
        </p:nvSpPr>
        <p:spPr>
          <a:xfrm>
            <a:off x="962581" y="4280036"/>
            <a:ext cx="2251266" cy="542303"/>
          </a:xfrm>
          <a:prstGeom prst="rect">
            <a:avLst/>
          </a:prstGeom>
          <a:solidFill>
            <a:srgbClr val="3654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前後端邏輯分配優化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17D7BA-4BBF-47A6-A4D7-C22E11412E47}"/>
              </a:ext>
            </a:extLst>
          </p:cNvPr>
          <p:cNvSpPr/>
          <p:nvPr/>
        </p:nvSpPr>
        <p:spPr>
          <a:xfrm>
            <a:off x="3429000" y="436652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讓程式更便於維護</a:t>
            </a:r>
            <a:endParaRPr lang="en-US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88AC0F-AB61-4D9A-93DC-6EAC336F50D8}"/>
              </a:ext>
            </a:extLst>
          </p:cNvPr>
          <p:cNvSpPr/>
          <p:nvPr/>
        </p:nvSpPr>
        <p:spPr>
          <a:xfrm>
            <a:off x="962581" y="5346775"/>
            <a:ext cx="2251266" cy="542303"/>
          </a:xfrm>
          <a:prstGeom prst="rect">
            <a:avLst/>
          </a:prstGeom>
          <a:solidFill>
            <a:srgbClr val="3654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Deploy server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D3B682-3652-4492-A7BC-CD47425D7D14}"/>
              </a:ext>
            </a:extLst>
          </p:cNvPr>
          <p:cNvSpPr/>
          <p:nvPr/>
        </p:nvSpPr>
        <p:spPr>
          <a:xfrm>
            <a:off x="3429000" y="543326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讓人們能隨時遊玩，不用受限於要自己開 </a:t>
            </a:r>
            <a:r>
              <a:rPr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server</a:t>
            </a:r>
            <a:endParaRPr lang="en-US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350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DC08-A317-4B08-B630-38A4BC17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結語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5E010-A16D-4358-BF07-3B16453FA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41" y="2965075"/>
            <a:ext cx="10515600" cy="1040187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dirty="0"/>
              <a:t>網路真是博大精深阿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086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262</Words>
  <Application>Microsoft Office PowerPoint</Application>
  <PresentationFormat>Widescreen</PresentationFormat>
  <Paragraphs>40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Microsoft JhengHei</vt:lpstr>
      <vt:lpstr>Microsoft JhengHei UI Light</vt:lpstr>
      <vt:lpstr>Arial</vt:lpstr>
      <vt:lpstr>Calibri</vt:lpstr>
      <vt:lpstr>Calibri Light</vt:lpstr>
      <vt:lpstr>Office Theme</vt:lpstr>
      <vt:lpstr>網路技術與應用 期末專案 Client-Server 西洋棋</vt:lpstr>
      <vt:lpstr>遊戲介紹</vt:lpstr>
      <vt:lpstr>程式架構：前端</vt:lpstr>
      <vt:lpstr>程式架構：後端</vt:lpstr>
      <vt:lpstr>程式架構：連線</vt:lpstr>
      <vt:lpstr>Demo</vt:lpstr>
      <vt:lpstr>未來改進方向</vt:lpstr>
      <vt:lpstr>結語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網路技術與應用 Client-Server 西洋棋</dc:title>
  <dc:creator>PuSung</dc:creator>
  <cp:lastModifiedBy>PuSung</cp:lastModifiedBy>
  <cp:revision>11</cp:revision>
  <dcterms:created xsi:type="dcterms:W3CDTF">2022-12-20T14:22:39Z</dcterms:created>
  <dcterms:modified xsi:type="dcterms:W3CDTF">2022-12-20T15:29:18Z</dcterms:modified>
</cp:coreProperties>
</file>