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72E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64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95-1851-4538-B06C-FF2850DA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02EE-E347-42AB-97B6-82E8CE8D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695-BB55-46CC-BC0E-07A617F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90D7-89FB-4162-BB09-C909D19B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9ED4-6F0D-4EEF-8CF0-7F312D2A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5C86-5E8F-4B4C-BED8-B75A723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A465-87F7-491E-A950-DD0BA39D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C4C8-E060-4213-9FD5-3AAC4276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788D-D757-4778-B225-D6FDBD8C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A1E9-368A-4C54-8D0C-F3D3429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DF2C8-4EA1-4DAC-BFCC-ECD41F2C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36729-6F0C-41EA-90F5-090CE626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78F8-E570-492C-BB41-A003B53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EE23-E9DB-443F-A5A6-F81C37A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D232-8D66-4EFF-87EF-C204781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B50-902A-4031-8499-7C98A3AA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47AC-1DF9-441C-B534-93C70BC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968D-FD0B-4A5D-9E81-CB1B6037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29F-3081-4B3B-8214-AB6D443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3848-766D-4640-B920-84905E26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77-4E95-4D71-ADB3-BD1884CD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B960-13F2-4DA5-A257-F77E692F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E1A6-D7C4-482D-816D-66ABE995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14C4-47F8-4841-9181-E39447B2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3BC6-AC91-4525-A3E7-8A242BD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7411-D87E-4C57-84AD-F938BCC1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11E-3A68-4F28-91C5-EF3DD51D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7B5A-94C0-4835-9D2C-FA115A82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FA95-94BB-448C-B213-BA50560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DFB0-FB27-4DD1-9B86-0B93621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2B36-8340-430C-990E-56556D9D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E3D-51A7-40E5-B2B7-E9773FB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6CAC-7210-4007-92C0-8BC9B8CD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3C1F-A8B7-4E99-AF5E-D3D1EDF0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A8B1-6839-4084-8D1E-22AD4C0A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1B1AB-00F4-4470-8B36-13AE25955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B29C-C614-4158-8627-93E6EBE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D0599-0DAA-4197-8EC4-92B15F6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BD89-D18B-40FA-AB07-A2EEADC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9043-FB90-4E50-AE4F-E8BA7C4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24366-B7A0-4423-9201-54F7AD55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83D98-E756-4DC6-A688-18CA9ADC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F96BA-24F3-4FB6-A714-E19CFA65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1335-3407-4716-B369-C2FDC4BB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47BA-9D1E-4FAC-9DA9-4061AF3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26D3-A21B-4CAA-A6D1-C20FBE4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D8A3-5C91-4B39-971A-8081652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0C16-3FCC-4820-A1E0-1C227252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02D3-13ED-4E6E-9674-84D2B854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F419-DA9E-442C-9326-F4835E29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D3E2-30B1-49A3-AFA8-FEC452A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98D9-4A05-4785-A28F-0C31237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550B-7A4D-48C6-8145-AEEB7BE8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A5C1-E828-498B-9786-02A5E17A7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54BA-FEC8-4B27-9F15-825A48F2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2218-06F3-4D0B-8408-9577E678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D5832-BD9E-44AA-A0CD-C90ED2C2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D6E7-C697-4342-9248-86D24687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013AE-2CED-4AFE-AC73-240A2BD3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D352-7C91-4BB3-9EA3-D2E302BB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8D67-9DC6-40FE-BE74-2E76661A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8278-4453-4D97-8390-1FFB2BC7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B42E-C9CB-4833-8F99-A038BCE3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D7082-D826-4D09-BFD9-A8B32AEE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25"/>
          <a:stretch/>
        </p:blipFill>
        <p:spPr>
          <a:xfrm>
            <a:off x="-1134405" y="-1091284"/>
            <a:ext cx="14750334" cy="7949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5FED6-3CCA-4634-A35E-528F68883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319"/>
            <a:ext cx="9144000" cy="2387600"/>
          </a:xfrm>
        </p:spPr>
        <p:txBody>
          <a:bodyPr/>
          <a:lstStyle/>
          <a:p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網路技術與應用 期末專案</a:t>
            </a:r>
            <a:b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Client-Server </a:t>
            </a:r>
            <a:r>
              <a:rPr lang="zh-TW" altLang="en-US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西洋棋</a:t>
            </a:r>
            <a:endParaRPr lang="en-US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8627-AC3E-414B-8025-88CB1FDC7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24" y="5202807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張力升 李彥澂 許圃菘</a:t>
            </a:r>
            <a:endParaRPr 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6EDD6-4B97-4E41-B0BC-9574473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45" y="3705082"/>
            <a:ext cx="934561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F9ACC-AF45-42BF-8BC8-723146A2F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74942"/>
            <a:ext cx="987878" cy="1005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89340C-17AE-48F0-A3EA-A38187A50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3" y="3688598"/>
            <a:ext cx="1015153" cy="10058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5A33F7-7B66-4A9E-A18B-8FCDEBE66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11" y="3640245"/>
            <a:ext cx="1091809" cy="10058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85E97C-5A97-4028-BD75-2BFEC248E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19" y="3673694"/>
            <a:ext cx="866981" cy="10083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4278C1-164D-4705-BDDF-081194BB6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0" y="3661288"/>
            <a:ext cx="7264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66CE-0F99-40B8-8FAE-5E02B62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遊戲介紹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981-345C-4666-BE0E-3F0FE7F0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66CE-0F99-40B8-8FAE-5E02B62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遊戲介紹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981-345C-4666-BE0E-3F0FE7F0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程式架構：前端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程式架構：後端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程式架構：連線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未來改進方向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DC08-A317-4B08-B630-38A4BC17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010-A16D-4358-BF07-3B16453F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 UI Light</vt:lpstr>
      <vt:lpstr>Arial</vt:lpstr>
      <vt:lpstr>Calibri</vt:lpstr>
      <vt:lpstr>Calibri Light</vt:lpstr>
      <vt:lpstr>Office Theme</vt:lpstr>
      <vt:lpstr>網路技術與應用 期末專案 Client-Server 西洋棋</vt:lpstr>
      <vt:lpstr>遊戲介紹</vt:lpstr>
      <vt:lpstr>遊戲介紹</vt:lpstr>
      <vt:lpstr>程式架構：前端 </vt:lpstr>
      <vt:lpstr>程式架構：後端</vt:lpstr>
      <vt:lpstr>程式架構：連線</vt:lpstr>
      <vt:lpstr>Demo</vt:lpstr>
      <vt:lpstr>未來改進方向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網路技術與應用 Client-Server 西洋棋</dc:title>
  <dc:creator>PuSung</dc:creator>
  <cp:lastModifiedBy>PuSung</cp:lastModifiedBy>
  <cp:revision>3</cp:revision>
  <dcterms:created xsi:type="dcterms:W3CDTF">2022-12-20T14:22:39Z</dcterms:created>
  <dcterms:modified xsi:type="dcterms:W3CDTF">2022-12-20T14:44:23Z</dcterms:modified>
</cp:coreProperties>
</file>