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C1E4-F0A3-49C0-A505-62477A94F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9C933-B9E8-47AC-A50A-969243F96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6C8F1-6034-4D39-A44E-ABEFCD40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12BE-2A96-40C8-BE68-C5321117F0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CD995-A14F-4460-9497-6FF01BDE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0A1B6-B466-4ACA-8328-DA045853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AD07-2D9B-4707-9B9F-C0E50FD8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1E57-D0F4-4CFC-B4D7-3A9EC796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CAA8-6A7F-4E22-85B3-3314E677D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2C46-5571-436E-8EC7-774CDD9D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12BE-2A96-40C8-BE68-C5321117F0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ABF6A-36D5-491F-A0B6-D8355C1A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5A5F-6416-4736-AD7D-6E10BD27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AD07-2D9B-4707-9B9F-C0E50FD8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E8DBC-9A78-43AF-AD9D-A2E3C1179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168B9-4594-4C7C-ADA6-EE225D8C5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DCE2F-F4D5-4B12-8F17-03320DEA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12BE-2A96-40C8-BE68-C5321117F0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D1020-6A73-43C0-B68E-965B5F01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0A132-60C3-4713-A2FD-8FCF6B5F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AD07-2D9B-4707-9B9F-C0E50FD8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8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4E51-3D03-4CFE-8D21-4A09DB0E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EBFE-6EF9-4EFB-8B75-ECF3EA2D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2BA19-43AB-4A12-9421-CC638CFD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12BE-2A96-40C8-BE68-C5321117F0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9382A-2547-4E7A-82C7-81FF5EB7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59D96-076C-4E5C-8DBA-F629AD29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AD07-2D9B-4707-9B9F-C0E50FD8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5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E7FF-6246-472B-AB92-F8985157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41ADA-96BD-4128-9D97-1DB1E4C6D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05DC-D33A-4A4D-A4DB-7B5DFDF4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12BE-2A96-40C8-BE68-C5321117F0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836AB-67BF-4052-8E23-F1EE25BE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FC45E-4A89-418B-ACAB-621DA7BA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AD07-2D9B-4707-9B9F-C0E50FD8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B482-212F-4010-BCDA-BD48639D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58960-D957-4CFB-8D4E-E24FDACC4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344C3-558F-4F6E-AF39-2075F486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31BC3-38EA-494D-BE9A-3CD3A021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12BE-2A96-40C8-BE68-C5321117F0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E4C1C-EF62-4E7E-A7FB-DD327AE0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0AA0A-35BC-4869-B88A-4022BC04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AD07-2D9B-4707-9B9F-C0E50FD8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0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274C-7915-4EF6-A0C5-3C48C2EF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39407-FB8D-43F3-9426-DE1C3B6E8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B360F-E4CE-4E35-B0F7-865C11B6A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5E373-BC18-4337-86AB-03332B772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56AAC-BADC-4E74-9B77-D0E51AE94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2DDF7-5004-4C38-983F-D1861E10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12BE-2A96-40C8-BE68-C5321117F0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645D0-9ACB-4304-A238-75C7885A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7CF13-94FD-4F63-B447-70429CC6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AD07-2D9B-4707-9B9F-C0E50FD8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8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746B-7D87-420A-81FD-05562AC0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D5C58-D41F-4A35-B8F1-72ED35A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12BE-2A96-40C8-BE68-C5321117F0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341D2-5809-4802-8708-FC1E5FAA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95835-F994-44A6-8830-CFA55D94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AD07-2D9B-4707-9B9F-C0E50FD8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6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535ED-9FE9-4B36-B39B-4DD45620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12BE-2A96-40C8-BE68-C5321117F0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68D49-CB9B-4473-9C5D-47A35EC4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C161D-1BDC-427F-9A25-E9EFEFF3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AD07-2D9B-4707-9B9F-C0E50FD8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3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EBEF-B609-4831-8A98-3409B308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1C2E-5012-4272-82D3-4270B947D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F879F-0E94-48BC-9E5D-EACE679DC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DA574-E244-4F7C-AAAD-046B1D6D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12BE-2A96-40C8-BE68-C5321117F0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AA127-D708-4C35-98FF-82C273D7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4FB44-D4D8-43DC-99FA-FD1EC945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AD07-2D9B-4707-9B9F-C0E50FD8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6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D530-F630-4A14-9172-71CA94A6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6C2F3-E774-485A-9E16-5A04EE4CD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08776-9517-4FC2-8867-4C92CE72D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055DA-717B-41F6-BEF2-C07F72A7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12BE-2A96-40C8-BE68-C5321117F0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2F08-75EE-464C-96F2-6543E35C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2B8BE-EB35-4E69-9C28-253A00D2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AD07-2D9B-4707-9B9F-C0E50FD8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6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6AB5C-5A4A-4AD7-8A5A-0AED2775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5E57A-0298-41C4-ABE1-467CD6031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37025-F274-4A8D-AD0F-BB737941E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12BE-2A96-40C8-BE68-C5321117F0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CF93B-A775-4F95-ABCB-82284B19D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5E9C5-D90E-4A2F-B88A-33FB765CD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2AD07-2D9B-4707-9B9F-C0E50FD8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1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99B7-432B-46E0-AB87-0B634418A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3600" dirty="0"/>
              <a:t>網路技術與應用 期末專案</a:t>
            </a:r>
            <a:br>
              <a:rPr lang="en-US" altLang="zh-TW" dirty="0"/>
            </a:br>
            <a:r>
              <a:rPr lang="en-US" altLang="zh-TW" dirty="0"/>
              <a:t>Client-Server</a:t>
            </a:r>
            <a:r>
              <a:rPr lang="zh-TW" altLang="en-US" dirty="0"/>
              <a:t> 西洋棋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56F38-6FDB-4261-8C5D-B19572EFF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  <a:endParaRPr lang="en-US" altLang="zh-TW" dirty="0"/>
          </a:p>
          <a:p>
            <a:r>
              <a:rPr lang="zh-TW" altLang="en-US" dirty="0"/>
              <a:t>許圃菘 張力升 李彥澂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0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E209-3A17-42EA-BDB9-F4162FE7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F1ED-98D1-45EE-BE5F-1314A561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0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E209-3A17-42EA-BDB9-F4162FE7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F1ED-98D1-45EE-BE5F-1314A561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4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18C7-CF60-413C-899E-614AD294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EF035-9CDA-4A65-905D-E7AB2D2C8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3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3E50-CA9C-4802-B382-ED226B2F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BBF8-3059-44C4-9461-23D5E3E1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3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5702-33C0-4E62-97D6-CDB9E08F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853B-CE44-4FE9-9F68-ED93A643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4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0AEC-E517-4946-B3B9-37E212A9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實際遊玩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07D3F-BB1A-4DFD-94D3-BB72E6E88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9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73E2-8316-473F-9E71-4AE4CAEA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結語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00F0-84D0-46B1-B65B-BE214C1F6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4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991B-B5F8-4D96-A111-C5C93BBA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謝謝大家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9C9E-D978-47FD-9436-D893E7C2B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5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Theme</vt:lpstr>
      <vt:lpstr>網路技術與應用 期末專案 Client-Server 西洋棋</vt:lpstr>
      <vt:lpstr>架構</vt:lpstr>
      <vt:lpstr>前端</vt:lpstr>
      <vt:lpstr>後端</vt:lpstr>
      <vt:lpstr>連線</vt:lpstr>
      <vt:lpstr>Demo</vt:lpstr>
      <vt:lpstr>實際遊玩</vt:lpstr>
      <vt:lpstr>結語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PuSung</dc:creator>
  <cp:lastModifiedBy>PuSung</cp:lastModifiedBy>
  <cp:revision>2</cp:revision>
  <dcterms:created xsi:type="dcterms:W3CDTF">2022-12-20T08:07:46Z</dcterms:created>
  <dcterms:modified xsi:type="dcterms:W3CDTF">2022-12-20T08:16:30Z</dcterms:modified>
</cp:coreProperties>
</file>