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9"/>
  </p:notesMasterIdLst>
  <p:handoutMasterIdLst>
    <p:handoutMasterId r:id="rId10"/>
  </p:handoutMasterIdLst>
  <p:sldIdLst>
    <p:sldId id="2764" r:id="rId3"/>
    <p:sldId id="2387" r:id="rId4"/>
    <p:sldId id="2447" r:id="rId5"/>
    <p:sldId id="2605" r:id="rId6"/>
    <p:sldId id="2737" r:id="rId7"/>
    <p:sldId id="2722" r:id="rId8"/>
  </p:sldIdLst>
  <p:sldSz cx="9144000" cy="6858000" type="screen4x3"/>
  <p:notesSz cx="7099300" cy="10234613"/>
  <p:custDataLst>
    <p:tags r:id="rId11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5" autoAdjust="0"/>
    <p:restoredTop sz="81727" autoAdjust="0"/>
  </p:normalViewPr>
  <p:slideViewPr>
    <p:cSldViewPr snapToGrid="0">
      <p:cViewPr varScale="1">
        <p:scale>
          <a:sx n="69" d="100"/>
          <a:sy n="69" d="100"/>
        </p:scale>
        <p:origin x="309" y="4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Gdal</a:t>
            </a:r>
            <a:r>
              <a:rPr lang="zh-CN" altLang="en-US" dirty="0"/>
              <a:t>最开始开发的时候只考虑了对栅格数据的支持。为了对矢量数据支持，后来新增开发了</a:t>
            </a:r>
            <a:r>
              <a:rPr lang="en-US" altLang="zh-CN" dirty="0" err="1"/>
              <a:t>ogr</a:t>
            </a:r>
            <a:r>
              <a:rPr lang="zh-CN" altLang="en-US" dirty="0"/>
              <a:t>库，并合并到之前开发的</a:t>
            </a:r>
            <a:r>
              <a:rPr lang="en-US" altLang="zh-CN" dirty="0" err="1"/>
              <a:t>gdal</a:t>
            </a:r>
            <a:r>
              <a:rPr lang="zh-CN" altLang="en-US" dirty="0"/>
              <a:t>库中。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很多软件都使用</a:t>
            </a:r>
            <a:r>
              <a:rPr lang="en-US" altLang="zh-CN" dirty="0" err="1"/>
              <a:t>gdal</a:t>
            </a:r>
            <a:r>
              <a:rPr lang="en-US" altLang="zh-CN" dirty="0"/>
              <a:t>/</a:t>
            </a:r>
            <a:r>
              <a:rPr lang="en-US" altLang="zh-CN" dirty="0" err="1"/>
              <a:t>ogr</a:t>
            </a:r>
            <a:r>
              <a:rPr lang="zh-CN" altLang="en-US" dirty="0"/>
              <a:t>库，如</a:t>
            </a:r>
            <a:r>
              <a:rPr lang="en-US" altLang="zh-CN" dirty="0" err="1"/>
              <a:t>qgis</a:t>
            </a:r>
            <a:r>
              <a:rPr lang="zh-CN" altLang="en-US" dirty="0"/>
              <a:t>，</a:t>
            </a:r>
            <a:r>
              <a:rPr lang="en-US" altLang="zh-CN" dirty="0" err="1"/>
              <a:t>arcgis</a:t>
            </a:r>
            <a:r>
              <a:rPr lang="zh-CN" altLang="en-US" dirty="0"/>
              <a:t>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OGR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开源库及矢量数据处理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云南大学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《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 开源GIS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》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课程第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三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98919" y="4611983"/>
            <a:ext cx="5916268" cy="772176"/>
            <a:chOff x="2121802" y="2115450"/>
            <a:chExt cx="4464145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3" y="2152687"/>
              <a:ext cx="3888144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开发环境配置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3355856"/>
            <a:ext cx="5148235" cy="717997"/>
            <a:chOff x="2121801" y="3511390"/>
            <a:chExt cx="459767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40"/>
              <a:ext cx="394157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软件管理工具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98919" y="20695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Linux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操作系统简介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一、开源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操作系统简介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02053" y="1405997"/>
            <a:ext cx="8009686" cy="3120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是一个在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MIT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许可协议下的开源栅格空间数据转换库。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OGR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GDAL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项目的一个分支，提供对地理矢量数据的支持。</a:t>
            </a: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65CB10-04C4-C5F6-49A4-701B334E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65" y="4836732"/>
            <a:ext cx="4114717" cy="15361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E66899-20C8-81E2-C69D-7621CCDE7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236" y="4351771"/>
            <a:ext cx="2521527" cy="22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522005"/>
            <a:ext cx="8021782" cy="69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读取数据流程：</a:t>
            </a:r>
          </a:p>
        </p:txBody>
      </p:sp>
      <p:pic>
        <p:nvPicPr>
          <p:cNvPr id="2050" name="Picture 2" descr="OGR读取数据流程">
            <a:extLst>
              <a:ext uri="{FF2B5EF4-FFF2-40B4-BE49-F238E27FC236}">
                <a16:creationId xmlns:a16="http://schemas.microsoft.com/office/drawing/2014/main" id="{A13D233F-18BF-0335-CBB2-200FF38B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9" y="2215465"/>
            <a:ext cx="5925483" cy="44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104212</TotalTime>
  <Words>207</Words>
  <Application>Microsoft Office PowerPoint</Application>
  <PresentationFormat>全屏显示(4:3)</PresentationFormat>
  <Paragraphs>31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一. 开源Linux操作系统简介</vt:lpstr>
      <vt:lpstr>一. 开源Linux操作系统简介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13069</cp:revision>
  <dcterms:created xsi:type="dcterms:W3CDTF">2004-07-09T11:40:27Z</dcterms:created>
  <dcterms:modified xsi:type="dcterms:W3CDTF">2024-09-10T11:13:17Z</dcterms:modified>
</cp:coreProperties>
</file>