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12440" y="27612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>
                <a:latin typeface="Arial"/>
              </a:rPr>
              <a:t>Sqlite </a:t>
            </a:r>
            <a:r>
              <a:rPr lang="en-US" sz="6000">
                <a:latin typeface="Arial"/>
              </a:rPr>
              <a:t>教學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刪除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sqlDelete = "delete from tableName";  db.run(sqlDelete);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sqlite</a:t>
            </a:r>
            <a:r>
              <a:rPr lang="en-US" sz="3200">
                <a:latin typeface="Arial"/>
              </a:rPr>
              <a:t>基本指令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SQL</a:t>
            </a:r>
            <a:r>
              <a:rPr lang="en-US" sz="3200">
                <a:latin typeface="Arial"/>
              </a:rPr>
              <a:t>指令都是以</a:t>
            </a:r>
            <a:r>
              <a:rPr lang="en-US" sz="3200">
                <a:latin typeface="Arial"/>
              </a:rPr>
              <a:t>;</a:t>
            </a:r>
            <a:r>
              <a:rPr lang="en-US" sz="3200">
                <a:latin typeface="Arial"/>
              </a:rPr>
              <a:t>做結尾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--</a:t>
            </a:r>
            <a:r>
              <a:rPr lang="en-US" sz="3200">
                <a:latin typeface="Arial"/>
              </a:rPr>
              <a:t>表示註解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.help</a:t>
            </a:r>
            <a:r>
              <a:rPr lang="en-US" sz="3200">
                <a:latin typeface="Arial"/>
              </a:rPr>
              <a:t>求助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.quit</a:t>
            </a:r>
            <a:r>
              <a:rPr lang="en-US" sz="3200">
                <a:latin typeface="Arial"/>
              </a:rPr>
              <a:t>離開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create table tableName(one,two);</a:t>
            </a:r>
            <a:r>
              <a:rPr lang="en-US" sz="3200">
                <a:latin typeface="Arial"/>
              </a:rPr>
              <a:t>新增</a:t>
            </a:r>
            <a:r>
              <a:rPr lang="en-US" sz="3200">
                <a:latin typeface="Arial"/>
              </a:rPr>
              <a:t>table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Insert into tableName values('hello!',10);</a:t>
            </a:r>
            <a:r>
              <a:rPr lang="en-US" sz="3200">
                <a:latin typeface="Arial"/>
              </a:rPr>
              <a:t>新增資料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select * from tableName;</a:t>
            </a:r>
            <a:r>
              <a:rPr lang="en-US" sz="3200">
                <a:latin typeface="Arial"/>
              </a:rPr>
              <a:t>讀取資料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Update tableName set one = 'hello world!' where one = 'hello!';</a:t>
            </a:r>
            <a:r>
              <a:rPr lang="en-US" sz="3200">
                <a:latin typeface="Arial"/>
              </a:rPr>
              <a:t>修改資料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新增專案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$mkdir sqliteDemo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進入專案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$cd sqliteDemo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137628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初始化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$npm init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安裝</a:t>
            </a:r>
            <a:r>
              <a:rPr lang="en-US" sz="3200">
                <a:latin typeface="Arial"/>
              </a:rPr>
              <a:t>sqlite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$npm install sqlite3 –save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</a:t>
            </a:r>
            <a:r>
              <a:rPr lang="en-US" sz="3200">
                <a:latin typeface="Arial"/>
              </a:rPr>
              <a:t>會自動在</a:t>
            </a:r>
            <a:r>
              <a:rPr lang="en-US" sz="3200">
                <a:latin typeface="Arial"/>
              </a:rPr>
              <a:t>package.json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dependencies</a:t>
            </a:r>
            <a:r>
              <a:rPr lang="en-US" sz="3200">
                <a:latin typeface="Arial"/>
              </a:rPr>
              <a:t>上新增 </a:t>
            </a:r>
            <a:r>
              <a:rPr lang="en-US" sz="3200">
                <a:latin typeface="Arial"/>
              </a:rPr>
              <a:t>sqlite3)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開始實作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新增一個檔案</a:t>
            </a:r>
            <a:r>
              <a:rPr lang="en-US" sz="3200">
                <a:latin typeface="Arial"/>
              </a:rPr>
              <a:t>sqliteDemo.js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$mkdir sqliteDemo.js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引進</a:t>
            </a:r>
            <a:r>
              <a:rPr lang="en-US" sz="3600">
                <a:latin typeface="Arial"/>
              </a:rPr>
              <a:t>sqlite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file = "./sqliteDemo.db"; //</a:t>
            </a:r>
            <a:r>
              <a:rPr lang="en-US" sz="3200">
                <a:latin typeface="Arial"/>
              </a:rPr>
              <a:t>載入資料庫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sqlite3 = require("sqlite3").verbose(); //</a:t>
            </a:r>
            <a:r>
              <a:rPr lang="en-US" sz="3200">
                <a:latin typeface="Arial"/>
              </a:rPr>
              <a:t>載入 </a:t>
            </a:r>
            <a:r>
              <a:rPr lang="en-US" sz="3200">
                <a:latin typeface="Arial"/>
              </a:rPr>
              <a:t>sqlite3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db = new sqlite3.Database(file); //</a:t>
            </a:r>
            <a:r>
              <a:rPr lang="en-US" sz="3200">
                <a:latin typeface="Arial"/>
              </a:rPr>
              <a:t>新增一個</a:t>
            </a:r>
            <a:r>
              <a:rPr lang="en-US" sz="3200">
                <a:latin typeface="Arial"/>
              </a:rPr>
              <a:t>sqlite3</a:t>
            </a:r>
            <a:r>
              <a:rPr lang="en-US" sz="3200">
                <a:latin typeface="Arial"/>
              </a:rPr>
              <a:t>的資料庫</a:t>
            </a:r>
            <a:r>
              <a:rPr lang="en-US" sz="3200">
                <a:latin typeface="Arial"/>
              </a:rPr>
              <a:t>sqliteDemo.db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判斷</a:t>
            </a:r>
            <a:r>
              <a:rPr lang="en-US" sz="3200">
                <a:latin typeface="Arial"/>
              </a:rPr>
              <a:t>table</a:t>
            </a:r>
            <a:r>
              <a:rPr lang="en-US" sz="3200">
                <a:latin typeface="Arial"/>
              </a:rPr>
              <a:t>是否建立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db.serialize(function() {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db.run("CREATE TABLE IF NOT EXISTS  tableName (name TEXT,remark TEXT)");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});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db.close();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0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新增資料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sqlInsert = "INSERT INTO tableName(name,remark) VALUES (?,?)";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db.run(sqlInsert,["A","aaa"]);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db.run(sqlInsert,["B","bbb"]);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db.run(sqlInsert,["C","ccc"]);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db.run(sqlInsert,["D","ddd"]);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查詢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sqlSelect = "SELECT rowid AS id, name,remark FROM tableName";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db.each(sqlSelect, function(err, row) {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console.log(row.id + ": " + row.name + ":" + row.remark);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});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修改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var sqlUpdate="update tableName set remark=? where name=?" 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db.run(sqlUpdate,["J","D"]);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