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  <p:sldMasterId id="2147484233" r:id="rId2"/>
  </p:sldMasterIdLst>
  <p:sldIdLst>
    <p:sldId id="256" r:id="rId3"/>
    <p:sldId id="264" r:id="rId4"/>
    <p:sldId id="257" r:id="rId5"/>
    <p:sldId id="263" r:id="rId6"/>
    <p:sldId id="265" r:id="rId7"/>
    <p:sldId id="258" r:id="rId8"/>
    <p:sldId id="267" r:id="rId9"/>
    <p:sldId id="268" r:id="rId10"/>
    <p:sldId id="269" r:id="rId11"/>
    <p:sldId id="260" r:id="rId12"/>
    <p:sldId id="266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D44607D-0401-4B0B-BD04-3E258E3AB902}">
          <p14:sldIdLst>
            <p14:sldId id="256"/>
            <p14:sldId id="264"/>
            <p14:sldId id="257"/>
            <p14:sldId id="263"/>
            <p14:sldId id="265"/>
            <p14:sldId id="258"/>
            <p14:sldId id="267"/>
            <p14:sldId id="268"/>
            <p14:sldId id="269"/>
            <p14:sldId id="260"/>
            <p14:sldId id="266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46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62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37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0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79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955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8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845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401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600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11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745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548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147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134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207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868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734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1567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230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6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8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52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3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1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68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8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43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25F87A-4C6C-4491-B83A-85BA2B4AC421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7EC5B9-38E2-481C-B720-F863BE7B2D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26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  <p:sldLayoutId id="2147484246" r:id="rId13"/>
    <p:sldLayoutId id="2147484247" r:id="rId14"/>
    <p:sldLayoutId id="2147484248" r:id="rId15"/>
    <p:sldLayoutId id="2147484249" r:id="rId16"/>
    <p:sldLayoutId id="21474842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嵌入式系統期末報告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重大災害輔助系統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指導老師：陳永隆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學生：李汶昇、李敦偉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陳立軒、洪子翔  </a:t>
            </a:r>
          </a:p>
        </p:txBody>
      </p:sp>
    </p:spTree>
    <p:extLst>
      <p:ext uri="{BB962C8B-B14F-4D97-AF65-F5344CB8AC3E}">
        <p14:creationId xmlns:p14="http://schemas.microsoft.com/office/powerpoint/2010/main" val="414690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0" lvl="7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Arduino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端程式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(TX)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46" y="2549553"/>
            <a:ext cx="5018320" cy="39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8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Arduino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端程式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(RX)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66" y="2281805"/>
            <a:ext cx="5174875" cy="443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4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如何將這套系統分布更廣？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能否傳送及接收更多的資料？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當區域增加以後，如何更有效的管理？</a:t>
            </a:r>
          </a:p>
        </p:txBody>
      </p:sp>
    </p:spTree>
    <p:extLst>
      <p:ext uri="{BB962C8B-B14F-4D97-AF65-F5344CB8AC3E}">
        <p14:creationId xmlns:p14="http://schemas.microsoft.com/office/powerpoint/2010/main" val="364618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52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創意發想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344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一個地區發生重大災害時，可能會有以下狀況：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與外界聯繫困難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無法快速回報相關災害訊息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高機率性沒有網路</a:t>
            </a:r>
            <a:endParaRPr lang="en-US" altLang="zh-TW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沒有電的問題</a:t>
            </a:r>
            <a:endParaRPr lang="en-US" altLang="zh-TW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227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系統架構圖－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943" y="1979801"/>
            <a:ext cx="5729448" cy="44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6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系統架構圖－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461" y="1957717"/>
            <a:ext cx="6344411" cy="472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內容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端後台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2666999"/>
            <a:ext cx="4688523" cy="3440186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/>
              <a:t>                                                                                    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端後台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								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左上角為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Web sever 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						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右上角為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Arduino sever 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						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最下面為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MongoDB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788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內容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端硬體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左圖為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Arduino Client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端的硬體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200400" lvl="7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200400" lvl="7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紅外線遙控器、紅外線接受器、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LCD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顯示器、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Arduino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LoRa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200400" lvl="7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200400" lvl="7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接受紅外線遙控器的指令，包含區域、食物、傷亡人數等相關資料，並在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LCD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上顯示，最後經由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LoRa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傳送給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Sever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端。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638819"/>
            <a:ext cx="3219048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1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動作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結果呈現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4526" y="2730128"/>
            <a:ext cx="4767317" cy="312420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地圖上每一個按鈕代表有裝設輔助系統的區域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紅色按鈕表該區域有傳送災害相關資料的訊息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843" y="2558642"/>
            <a:ext cx="6166875" cy="34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8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動作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資料接收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1" y="2666999"/>
            <a:ext cx="3951756" cy="312420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點擊區域內紅色按鈕可以顯示該地區的相關資料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包含地區代號、所需食物量、受傷人數、死亡人數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291" y="3354896"/>
            <a:ext cx="6249800" cy="16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8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動作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總覽按鈕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1" y="2666999"/>
            <a:ext cx="3372916" cy="312420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點擊地圖右下角的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】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按鈕即可顯   示所有地區之前所傳送的相關資料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28" y="2307123"/>
            <a:ext cx="6837028" cy="384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555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有機</Template>
  <TotalTime>300</TotalTime>
  <Words>275</Words>
  <Application>Microsoft Office PowerPoint</Application>
  <PresentationFormat>寬螢幕</PresentationFormat>
  <Paragraphs>49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Corbel</vt:lpstr>
      <vt:lpstr>Wingdings 2</vt:lpstr>
      <vt:lpstr>HDOfficeLightV0</vt:lpstr>
      <vt:lpstr>視差</vt:lpstr>
      <vt:lpstr>嵌入式系統期末報告- 重大災害輔助系統</vt:lpstr>
      <vt:lpstr>創意發想</vt:lpstr>
      <vt:lpstr>系統架構圖－Server端</vt:lpstr>
      <vt:lpstr>系統架構圖－Client端</vt:lpstr>
      <vt:lpstr>內容 – Sever端後台</vt:lpstr>
      <vt:lpstr>內容 – Client端硬體</vt:lpstr>
      <vt:lpstr>動作 – 結果呈現</vt:lpstr>
      <vt:lpstr>動作 – 資料接收</vt:lpstr>
      <vt:lpstr>動作 – 總覽按鈕</vt:lpstr>
      <vt:lpstr>程式</vt:lpstr>
      <vt:lpstr>程式</vt:lpstr>
      <vt:lpstr>討論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嵌入式系統期末報告- 重大災害輔助系統</dc:title>
  <dc:creator>Seraphim</dc:creator>
  <cp:lastModifiedBy>Seraphim</cp:lastModifiedBy>
  <cp:revision>11</cp:revision>
  <dcterms:created xsi:type="dcterms:W3CDTF">2017-01-06T10:45:45Z</dcterms:created>
  <dcterms:modified xsi:type="dcterms:W3CDTF">2017-01-06T15:46:45Z</dcterms:modified>
</cp:coreProperties>
</file>