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7.jpeg" ContentType="image/jpeg"/>
  <Override PartName="/ppt/media/image26.jpeg" ContentType="image/jpeg"/>
  <Override PartName="/ppt/media/image25.jpeg" ContentType="image/jpeg"/>
  <Override PartName="/ppt/media/image24.jpeg" ContentType="image/jpeg"/>
  <Override PartName="/ppt/media/image23.jpeg" ContentType="image/jpeg"/>
  <Override PartName="/ppt/media/image9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6.jpeg" ContentType="image/jpeg"/>
  <Override PartName="/ppt/media/image1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19.jpeg" ContentType="image/jpeg"/>
  <Override PartName="/ppt/media/image20.jpeg" ContentType="image/jpeg"/>
  <Override PartName="/ppt/media/image3.png" ContentType="image/png"/>
  <Override PartName="/ppt/media/image4.png" ContentType="image/png"/>
  <Override PartName="/ppt/media/image11.png" ContentType="image/png"/>
  <Override PartName="/ppt/media/image18.jpeg" ContentType="image/jpe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jpeg" ContentType="image/jpeg"/>
  <Override PartName="/ppt/media/image17.jpeg" ContentType="image/jpeg"/>
  <Override PartName="/ppt/media/image21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3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66324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0" y="509436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390240" y="-360"/>
            <a:ext cx="12223440" cy="9752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63240" y="0"/>
            <a:ext cx="63457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0" y="5094360"/>
            <a:ext cx="13003920" cy="4651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06080" y="6140880"/>
            <a:ext cx="12192120" cy="36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406080" y="6140880"/>
            <a:ext cx="12192120" cy="36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Line 2"/>
          <p:cNvSpPr/>
          <p:nvPr/>
        </p:nvSpPr>
        <p:spPr>
          <a:xfrm>
            <a:off x="5892480" y="6140880"/>
            <a:ext cx="6705720" cy="36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b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1"/>
          <p:cNvSpPr/>
          <p:nvPr/>
        </p:nvSpPr>
        <p:spPr>
          <a:xfrm>
            <a:off x="406080" y="6140880"/>
            <a:ext cx="12192120" cy="36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2"/>
          <p:cNvSpPr/>
          <p:nvPr/>
        </p:nvSpPr>
        <p:spPr>
          <a:xfrm flipV="1">
            <a:off x="406080" y="992880"/>
            <a:ext cx="1219212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"/>
          <p:cNvSpPr/>
          <p:nvPr/>
        </p:nvSpPr>
        <p:spPr>
          <a:xfrm>
            <a:off x="406080" y="6140880"/>
            <a:ext cx="12192120" cy="36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2"/>
          <p:cNvSpPr/>
          <p:nvPr/>
        </p:nvSpPr>
        <p:spPr>
          <a:xfrm flipV="1">
            <a:off x="406080" y="992880"/>
            <a:ext cx="1219212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PlaceHolder 3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406080" y="6140880"/>
            <a:ext cx="12192120" cy="36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a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 1"/>
          <p:cNvSpPr/>
          <p:nvPr/>
        </p:nvSpPr>
        <p:spPr>
          <a:xfrm>
            <a:off x="406080" y="6140880"/>
            <a:ext cx="12192120" cy="36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 1"/>
          <p:cNvSpPr/>
          <p:nvPr/>
        </p:nvSpPr>
        <p:spPr>
          <a:xfrm>
            <a:off x="406080" y="6140880"/>
            <a:ext cx="12192120" cy="360"/>
          </a:xfrm>
          <a:prstGeom prst="line">
            <a:avLst/>
          </a:prstGeom>
          <a:ln w="381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3003920" cy="97527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4FB6gxMEgRY" TargetMode="External"/><Relationship Id="rId2" Type="http://schemas.openxmlformats.org/officeDocument/2006/relationships/hyperlink" Target="https://www.youtube.com/watch?v=e4L_f8LWcpM" TargetMode="External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jpeg"/><Relationship Id="rId4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108176231_2889x1907_2_gradiation.jpeg" descr=""/>
          <p:cNvPicPr/>
          <p:nvPr/>
        </p:nvPicPr>
        <p:blipFill>
          <a:blip r:embed="rId1"/>
          <a:srcRect l="6170" t="129" r="6043" b="129"/>
          <a:stretch/>
        </p:blipFill>
        <p:spPr>
          <a:xfrm>
            <a:off x="0" y="0"/>
            <a:ext cx="13003920" cy="9752760"/>
          </a:xfrm>
          <a:prstGeom prst="rect">
            <a:avLst/>
          </a:prstGeom>
          <a:ln>
            <a:noFill/>
          </a:ln>
        </p:spPr>
      </p:pic>
      <p:sp>
        <p:nvSpPr>
          <p:cNvPr id="263" name="CustomShape 1"/>
          <p:cNvSpPr/>
          <p:nvPr/>
        </p:nvSpPr>
        <p:spPr>
          <a:xfrm rot="10800000">
            <a:off x="24790320" y="6111360"/>
            <a:ext cx="12191400" cy="360"/>
          </a:xfrm>
          <a:prstGeom prst="rect">
            <a:avLst/>
          </a:prstGeom>
          <a:noFill/>
          <a:ln w="38160">
            <a:solidFill>
              <a:srgbClr val="a6aaa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2"/>
          <p:cNvSpPr/>
          <p:nvPr/>
        </p:nvSpPr>
        <p:spPr>
          <a:xfrm>
            <a:off x="4326120" y="3840480"/>
            <a:ext cx="838368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en-US" sz="107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無線遙控面板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5760720" y="5760720"/>
            <a:ext cx="685764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指導老師：陳永隆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學生：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1410332011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李汶昇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1410332012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李敦偉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1410332029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陳立軒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   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1410332021 </a:t>
            </a: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洪子翔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nodeType="after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892840" y="2641680"/>
            <a:ext cx="6705000" cy="311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en-US" sz="9400" spc="-1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要做就做到最好。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8" name="186445883_1467x1619.jpeg" descr=""/>
          <p:cNvPicPr/>
          <p:nvPr/>
        </p:nvPicPr>
        <p:blipFill>
          <a:blip r:embed="rId1"/>
          <a:srcRect l="11465" t="128" r="26612" b="128"/>
          <a:stretch/>
        </p:blipFill>
        <p:spPr>
          <a:xfrm>
            <a:off x="0" y="0"/>
            <a:ext cx="5485680" cy="9752760"/>
          </a:xfrm>
          <a:prstGeom prst="rect">
            <a:avLst/>
          </a:prstGeom>
          <a:ln>
            <a:noFill/>
          </a:ln>
        </p:spPr>
      </p:pic>
      <p:sp>
        <p:nvSpPr>
          <p:cNvPr id="289" name="CustomShape 2"/>
          <p:cNvSpPr/>
          <p:nvPr/>
        </p:nvSpPr>
        <p:spPr>
          <a:xfrm>
            <a:off x="9999720" y="7645320"/>
            <a:ext cx="6705000" cy="116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-</a:t>
            </a:r>
            <a:r>
              <a:rPr b="0" lang="en-US" sz="6000" spc="-1" strike="noStrike">
                <a:solidFill>
                  <a:srgbClr val="232323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李汶昇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image7.jpeg" descr=""/>
          <p:cNvPicPr/>
          <p:nvPr/>
        </p:nvPicPr>
        <p:blipFill>
          <a:blip r:embed="rId2"/>
          <a:stretch/>
        </p:blipFill>
        <p:spPr>
          <a:xfrm>
            <a:off x="-1080" y="0"/>
            <a:ext cx="5487840" cy="9752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186445883_1467x1619.jpeg" descr=""/>
          <p:cNvPicPr/>
          <p:nvPr/>
        </p:nvPicPr>
        <p:blipFill>
          <a:blip r:embed="rId1"/>
          <a:srcRect l="11465" t="128" r="26612" b="128"/>
          <a:stretch/>
        </p:blipFill>
        <p:spPr>
          <a:xfrm>
            <a:off x="0" y="0"/>
            <a:ext cx="5485680" cy="9752760"/>
          </a:xfrm>
          <a:prstGeom prst="rect">
            <a:avLst/>
          </a:prstGeom>
          <a:ln>
            <a:noFill/>
          </a:ln>
        </p:spPr>
      </p:pic>
      <p:sp>
        <p:nvSpPr>
          <p:cNvPr id="292" name="CustomShape 1"/>
          <p:cNvSpPr/>
          <p:nvPr/>
        </p:nvSpPr>
        <p:spPr>
          <a:xfrm>
            <a:off x="5892840" y="6094080"/>
            <a:ext cx="670500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r">
              <a:lnSpc>
                <a:spcPct val="100000"/>
              </a:lnSpc>
            </a:pPr>
            <a:r>
              <a:rPr b="0" lang="en-US" sz="85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功能延伸應用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06440" y="393840"/>
            <a:ext cx="1117512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US" sz="2400" spc="94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功能延伸應用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06440" y="2743200"/>
            <a:ext cx="12191400" cy="610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444600" indent="-44388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en-U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紅外線垃圾桶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en-US" sz="3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  <a:hlinkClick r:id="rId1"/>
              </a:rPr>
              <a:t>https://www.youtube.com/watch?v=4FB6gxMEgRY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en-U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紅外線水龍頭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en-US" sz="3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  <a:hlinkClick r:id="rId2"/>
              </a:rPr>
              <a:t>https://www.youtube.com/watch?v=e4L_f8LWcpM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108176231_2889x1907_2.jpeg" descr=""/>
          <p:cNvPicPr/>
          <p:nvPr/>
        </p:nvPicPr>
        <p:blipFill>
          <a:blip r:embed="rId1"/>
          <a:srcRect l="6170" t="129" r="6043" b="129"/>
          <a:stretch/>
        </p:blipFill>
        <p:spPr>
          <a:xfrm>
            <a:off x="0" y="0"/>
            <a:ext cx="13003920" cy="9752760"/>
          </a:xfrm>
          <a:prstGeom prst="rect">
            <a:avLst/>
          </a:prstGeom>
          <a:ln>
            <a:noFill/>
          </a:ln>
        </p:spPr>
      </p:pic>
      <p:sp>
        <p:nvSpPr>
          <p:cNvPr id="296" name="CustomShape 1"/>
          <p:cNvSpPr/>
          <p:nvPr/>
        </p:nvSpPr>
        <p:spPr>
          <a:xfrm>
            <a:off x="2017800" y="4368240"/>
            <a:ext cx="8969040" cy="1016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2f8f8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THANKS For WATCHING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186445883_1467x1619.jpeg" descr=""/>
          <p:cNvPicPr/>
          <p:nvPr/>
        </p:nvPicPr>
        <p:blipFill>
          <a:blip r:embed="rId1"/>
          <a:srcRect l="11465" t="128" r="26612" b="128"/>
          <a:stretch/>
        </p:blipFill>
        <p:spPr>
          <a:xfrm>
            <a:off x="0" y="0"/>
            <a:ext cx="5485680" cy="9752760"/>
          </a:xfrm>
          <a:prstGeom prst="rect">
            <a:avLst/>
          </a:prstGeom>
          <a:ln>
            <a:noFill/>
          </a:ln>
        </p:spPr>
      </p:pic>
      <p:sp>
        <p:nvSpPr>
          <p:cNvPr id="267" name="CustomShape 1"/>
          <p:cNvSpPr/>
          <p:nvPr/>
        </p:nvSpPr>
        <p:spPr>
          <a:xfrm>
            <a:off x="5892840" y="5716440"/>
            <a:ext cx="670500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r">
              <a:lnSpc>
                <a:spcPct val="100000"/>
              </a:lnSpc>
            </a:pPr>
            <a:r>
              <a:rPr b="0" lang="en-US" sz="146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前言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dissolve/>
  </p:transition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06440" y="393840"/>
            <a:ext cx="1117512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US" sz="2400" spc="94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前言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06440" y="1536840"/>
            <a:ext cx="1219140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en-US" sz="34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嵌入式系統概論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06440" y="2743200"/>
            <a:ext cx="8340480" cy="22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444600" indent="-44388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en-US" sz="34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在現今的社會中，嵌入式系統在我們生活中已經是無處不在了。而我們這次課程也需要製作出一套富有相技術的產品。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image3.jpeg" descr=""/>
          <p:cNvPicPr/>
          <p:nvPr/>
        </p:nvPicPr>
        <p:blipFill>
          <a:blip r:embed="rId1"/>
          <a:stretch/>
        </p:blipFill>
        <p:spPr>
          <a:xfrm>
            <a:off x="4386600" y="5379480"/>
            <a:ext cx="8340480" cy="425880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186445883_1467x1619.jpeg" descr=""/>
          <p:cNvPicPr/>
          <p:nvPr/>
        </p:nvPicPr>
        <p:blipFill>
          <a:blip r:embed="rId1"/>
          <a:srcRect l="11465" t="128" r="26612" b="128"/>
          <a:stretch/>
        </p:blipFill>
        <p:spPr>
          <a:xfrm>
            <a:off x="0" y="0"/>
            <a:ext cx="5485680" cy="975276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5892840" y="5716440"/>
            <a:ext cx="670500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r">
              <a:lnSpc>
                <a:spcPct val="100000"/>
              </a:lnSpc>
            </a:pPr>
            <a:r>
              <a:rPr b="0" lang="en-US" sz="129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功能架構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06440" y="393840"/>
            <a:ext cx="11175120" cy="51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/>
          <a:p>
            <a:pPr>
              <a:lnSpc>
                <a:spcPct val="100000"/>
              </a:lnSpc>
            </a:pPr>
            <a:r>
              <a:rPr b="0" lang="en-US" sz="2400" spc="94" strike="noStrike" cap="all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功能架構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06440" y="1536840"/>
            <a:ext cx="629856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>
              <a:lnSpc>
                <a:spcPct val="100000"/>
              </a:lnSpc>
            </a:pPr>
            <a:r>
              <a:rPr b="0" lang="en-US" sz="34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功能架構圖</a:t>
            </a:r>
            <a:r>
              <a:rPr b="0" lang="en-US" sz="34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-</a:t>
            </a:r>
            <a:r>
              <a:rPr b="0" lang="en-US" sz="34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分為硬體及軟體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06440" y="2882880"/>
            <a:ext cx="4906800" cy="61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marL="444600" indent="-44388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en-US" sz="28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硬體：硬體分別有四個輸入當作模擬來控制機器，使用後機器會做相關的對應工作。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4600" indent="-443880">
              <a:lnSpc>
                <a:spcPct val="100000"/>
              </a:lnSpc>
              <a:buClr>
                <a:srgbClr val="34a5da"/>
              </a:buClr>
              <a:buSzPct val="104000"/>
              <a:buFont typeface="Avenir Next"/>
              <a:buChar char="▸"/>
            </a:pPr>
            <a:r>
              <a:rPr b="0" lang="en-US" sz="2800" spc="-1" strike="noStrike">
                <a:solidFill>
                  <a:srgbClr val="838787"/>
                </a:solidFill>
                <a:uFill>
                  <a:solidFill>
                    <a:srgbClr val="ffffff"/>
                  </a:solidFill>
                </a:uFill>
                <a:latin typeface="Avenir Next Medium"/>
                <a:ea typeface="Avenir Next Medium"/>
              </a:rPr>
              <a:t>軟體：負責以網頁顯示當前硬體狀態，以及處理接收到的資料。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image4.jpeg" descr=""/>
          <p:cNvPicPr/>
          <p:nvPr/>
        </p:nvPicPr>
        <p:blipFill>
          <a:blip r:embed="rId1"/>
          <a:stretch/>
        </p:blipFill>
        <p:spPr>
          <a:xfrm>
            <a:off x="5560920" y="3859200"/>
            <a:ext cx="7087680" cy="498024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186445883_1467x1619.jpeg" descr=""/>
          <p:cNvPicPr/>
          <p:nvPr/>
        </p:nvPicPr>
        <p:blipFill>
          <a:blip r:embed="rId1"/>
          <a:srcRect l="11465" t="128" r="26612" b="128"/>
          <a:stretch/>
        </p:blipFill>
        <p:spPr>
          <a:xfrm>
            <a:off x="0" y="0"/>
            <a:ext cx="5485680" cy="9752760"/>
          </a:xfrm>
          <a:prstGeom prst="rect">
            <a:avLst/>
          </a:prstGeom>
          <a:ln>
            <a:noFill/>
          </a:ln>
        </p:spPr>
      </p:pic>
      <p:sp>
        <p:nvSpPr>
          <p:cNvPr id="279" name="CustomShape 1"/>
          <p:cNvSpPr/>
          <p:nvPr/>
        </p:nvSpPr>
        <p:spPr>
          <a:xfrm>
            <a:off x="5892840" y="6094080"/>
            <a:ext cx="670500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r">
              <a:lnSpc>
                <a:spcPct val="100000"/>
              </a:lnSpc>
            </a:pPr>
            <a:r>
              <a:rPr b="0" lang="en-US" sz="129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成品展示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186445883_1467x1619.jpeg" descr=""/>
          <p:cNvPicPr/>
          <p:nvPr/>
        </p:nvPicPr>
        <p:blipFill>
          <a:blip r:embed="rId1"/>
          <a:srcRect l="11465" t="128" r="26612" b="128"/>
          <a:stretch/>
        </p:blipFill>
        <p:spPr>
          <a:xfrm>
            <a:off x="0" y="0"/>
            <a:ext cx="5485680" cy="975276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5969880" y="2560320"/>
            <a:ext cx="6648480" cy="30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1483544176280.jpg" descr=""/>
          <p:cNvPicPr/>
          <p:nvPr/>
        </p:nvPicPr>
        <p:blipFill>
          <a:blip r:embed="rId1"/>
          <a:stretch/>
        </p:blipFill>
        <p:spPr>
          <a:xfrm>
            <a:off x="6503040" y="628560"/>
            <a:ext cx="6501600" cy="3606120"/>
          </a:xfrm>
          <a:prstGeom prst="rect">
            <a:avLst/>
          </a:prstGeom>
          <a:ln>
            <a:noFill/>
          </a:ln>
        </p:spPr>
      </p:pic>
      <p:pic>
        <p:nvPicPr>
          <p:cNvPr id="283" name="1483544176302.jpg" descr=""/>
          <p:cNvPicPr/>
          <p:nvPr/>
        </p:nvPicPr>
        <p:blipFill>
          <a:blip r:embed="rId2"/>
          <a:stretch/>
        </p:blipFill>
        <p:spPr>
          <a:xfrm>
            <a:off x="6502320" y="5668560"/>
            <a:ext cx="6501600" cy="3331080"/>
          </a:xfrm>
          <a:prstGeom prst="rect">
            <a:avLst/>
          </a:prstGeom>
          <a:ln>
            <a:noFill/>
          </a:ln>
        </p:spPr>
      </p:pic>
      <p:pic>
        <p:nvPicPr>
          <p:cNvPr id="284" name="30514.jpg" descr=""/>
          <p:cNvPicPr/>
          <p:nvPr/>
        </p:nvPicPr>
        <p:blipFill>
          <a:blip r:embed="rId3"/>
          <a:srcRect l="5795" t="0" r="5795" b="0"/>
          <a:stretch/>
        </p:blipFill>
        <p:spPr>
          <a:xfrm>
            <a:off x="0" y="0"/>
            <a:ext cx="6467760" cy="975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186445883_1467x1619.jpeg" descr=""/>
          <p:cNvPicPr/>
          <p:nvPr/>
        </p:nvPicPr>
        <p:blipFill>
          <a:blip r:embed="rId1"/>
          <a:srcRect l="11465" t="128" r="26612" b="128"/>
          <a:stretch/>
        </p:blipFill>
        <p:spPr>
          <a:xfrm>
            <a:off x="0" y="0"/>
            <a:ext cx="5485680" cy="9752760"/>
          </a:xfrm>
          <a:prstGeom prst="rect">
            <a:avLst/>
          </a:prstGeom>
          <a:ln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5892840" y="6094080"/>
            <a:ext cx="6705000" cy="27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/>
          <a:p>
            <a:pPr algn="r">
              <a:lnSpc>
                <a:spcPct val="100000"/>
              </a:lnSpc>
            </a:pPr>
            <a:r>
              <a:rPr b="0" lang="en-US" sz="12900" spc="-1" strike="noStrike" cap="all">
                <a:solidFill>
                  <a:srgbClr val="34a5da"/>
                </a:solidFill>
                <a:uFill>
                  <a:solidFill>
                    <a:srgbClr val="ffffff"/>
                  </a:solidFill>
                </a:uFill>
                <a:latin typeface="Baskerville SemiBold"/>
                <a:ea typeface="Baskerville SemiBold"/>
              </a:rPr>
              <a:t>名言佳句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2017-01-09T15:55:01Z</dcterms:modified>
  <cp:revision>2</cp:revision>
  <dc:subject/>
  <dc:title/>
</cp:coreProperties>
</file>