
<file path=[Content_Types].xml><?xml version="1.0" encoding="utf-8"?>
<Types xmlns="http://schemas.openxmlformats.org/package/2006/content-types">
  <Default Extension="xml" ContentType="application/xml"/>
  <Default Extension="jpeg" ContentType="image/jpeg"/>
  <Default Extension="wmf" ContentType="image/x-wmf"/>
  <Default Extension="png" ContentType="image/pn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59"/>
  </p:notesMasterIdLst>
  <p:sldIdLst>
    <p:sldId id="256" r:id="rId2"/>
    <p:sldId id="320" r:id="rId3"/>
    <p:sldId id="257" r:id="rId4"/>
    <p:sldId id="258" r:id="rId5"/>
    <p:sldId id="259" r:id="rId6"/>
    <p:sldId id="260" r:id="rId7"/>
    <p:sldId id="261" r:id="rId8"/>
    <p:sldId id="262" r:id="rId9"/>
    <p:sldId id="263" r:id="rId10"/>
    <p:sldId id="264" r:id="rId11"/>
    <p:sldId id="317" r:id="rId12"/>
    <p:sldId id="265" r:id="rId13"/>
    <p:sldId id="266" r:id="rId14"/>
    <p:sldId id="267" r:id="rId15"/>
    <p:sldId id="268" r:id="rId16"/>
    <p:sldId id="269" r:id="rId17"/>
    <p:sldId id="271" r:id="rId18"/>
    <p:sldId id="272" r:id="rId19"/>
    <p:sldId id="273" r:id="rId20"/>
    <p:sldId id="303" r:id="rId21"/>
    <p:sldId id="274" r:id="rId22"/>
    <p:sldId id="275" r:id="rId23"/>
    <p:sldId id="276" r:id="rId24"/>
    <p:sldId id="277" r:id="rId25"/>
    <p:sldId id="278" r:id="rId26"/>
    <p:sldId id="279" r:id="rId27"/>
    <p:sldId id="304" r:id="rId28"/>
    <p:sldId id="305" r:id="rId29"/>
    <p:sldId id="281" r:id="rId30"/>
    <p:sldId id="282" r:id="rId31"/>
    <p:sldId id="283" r:id="rId32"/>
    <p:sldId id="284" r:id="rId33"/>
    <p:sldId id="306" r:id="rId34"/>
    <p:sldId id="285" r:id="rId35"/>
    <p:sldId id="286" r:id="rId36"/>
    <p:sldId id="287" r:id="rId37"/>
    <p:sldId id="288" r:id="rId38"/>
    <p:sldId id="307" r:id="rId39"/>
    <p:sldId id="289" r:id="rId40"/>
    <p:sldId id="310" r:id="rId41"/>
    <p:sldId id="290" r:id="rId42"/>
    <p:sldId id="311" r:id="rId43"/>
    <p:sldId id="291" r:id="rId44"/>
    <p:sldId id="312" r:id="rId45"/>
    <p:sldId id="292" r:id="rId46"/>
    <p:sldId id="293" r:id="rId47"/>
    <p:sldId id="294" r:id="rId48"/>
    <p:sldId id="313" r:id="rId49"/>
    <p:sldId id="295" r:id="rId50"/>
    <p:sldId id="296" r:id="rId51"/>
    <p:sldId id="314" r:id="rId52"/>
    <p:sldId id="315" r:id="rId53"/>
    <p:sldId id="297" r:id="rId54"/>
    <p:sldId id="316" r:id="rId55"/>
    <p:sldId id="299" r:id="rId56"/>
    <p:sldId id="298" r:id="rId57"/>
    <p:sldId id="319" r:id="rId5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24"/>
    <p:restoredTop sz="81319"/>
  </p:normalViewPr>
  <p:slideViewPr>
    <p:cSldViewPr snapToObjects="1">
      <p:cViewPr varScale="1">
        <p:scale>
          <a:sx n="102" d="100"/>
          <a:sy n="102" d="100"/>
        </p:scale>
        <p:origin x="1424" y="176"/>
      </p:cViewPr>
      <p:guideLst>
        <p:guide orient="horz" pos="2160"/>
        <p:guide pos="2880"/>
      </p:guideLst>
    </p:cSldViewPr>
  </p:slideViewPr>
  <p:notesTextViewPr>
    <p:cViewPr>
      <p:scale>
        <a:sx n="1" d="1"/>
        <a:sy n="1" d="1"/>
      </p:scale>
      <p:origin x="0" y="0"/>
    </p:cViewPr>
  </p:notesTextViewPr>
  <p:notesViewPr>
    <p:cSldViewPr snapToObjects="1">
      <p:cViewPr varScale="1">
        <p:scale>
          <a:sx n="118" d="100"/>
          <a:sy n="118" d="100"/>
        </p:scale>
        <p:origin x="2392" y="21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tableStyles" Target="tableStyles.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notesMaster" Target="notesMasters/notesMaster1.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presProps" Target="presProps.xml"/><Relationship Id="rId61" Type="http://schemas.openxmlformats.org/officeDocument/2006/relationships/viewProps" Target="viewProps.xml"/><Relationship Id="rId62" Type="http://schemas.openxmlformats.org/officeDocument/2006/relationships/theme" Target="theme/theme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6C21ED3-A5B8-0F43-BEC8-3BB1C1D7A737}" type="datetimeFigureOut">
              <a:rPr lang="en-US" smtClean="0"/>
              <a:t>1/7/19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341FF0E-6A16-9846-9D25-5326C9261782}" type="slidenum">
              <a:rPr lang="en-US" smtClean="0"/>
              <a:t>‹#›</a:t>
            </a:fld>
            <a:endParaRPr lang="en-US"/>
          </a:p>
        </p:txBody>
      </p:sp>
    </p:spTree>
    <p:extLst>
      <p:ext uri="{BB962C8B-B14F-4D97-AF65-F5344CB8AC3E}">
        <p14:creationId xmlns:p14="http://schemas.microsoft.com/office/powerpoint/2010/main" val="4859951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Slides</a:t>
            </a:r>
            <a:r>
              <a:rPr lang="en-US" baseline="0" dirty="0" smtClean="0"/>
              <a:t> a</a:t>
            </a:r>
            <a:r>
              <a:rPr lang="en-US" dirty="0" smtClean="0"/>
              <a:t>dapted from Princeton COS</a:t>
            </a:r>
            <a:r>
              <a:rPr lang="en-US" baseline="0" dirty="0" smtClean="0"/>
              <a:t> 561 Advanced Computer Networks</a:t>
            </a:r>
            <a:endParaRPr lang="en-US" dirty="0"/>
          </a:p>
        </p:txBody>
      </p:sp>
      <p:sp>
        <p:nvSpPr>
          <p:cNvPr id="4" name="Slide Number Placeholder 3"/>
          <p:cNvSpPr>
            <a:spLocks noGrp="1"/>
          </p:cNvSpPr>
          <p:nvPr>
            <p:ph type="sldNum" sz="quarter" idx="10"/>
          </p:nvPr>
        </p:nvSpPr>
        <p:spPr/>
        <p:txBody>
          <a:bodyPr/>
          <a:lstStyle/>
          <a:p>
            <a:fld id="{E341FF0E-6A16-9846-9D25-5326C9261782}" type="slidenum">
              <a:rPr lang="en-US" smtClean="0"/>
              <a:t>1</a:t>
            </a:fld>
            <a:endParaRPr lang="en-US"/>
          </a:p>
        </p:txBody>
      </p:sp>
    </p:spTree>
    <p:extLst>
      <p:ext uri="{BB962C8B-B14F-4D97-AF65-F5344CB8AC3E}">
        <p14:creationId xmlns:p14="http://schemas.microsoft.com/office/powerpoint/2010/main" val="3022376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smtClean="0"/>
              <a:t>The point about widely-read papers is meant to be somewhat glib.  High citation count doesn’t necessary mean important or deep – just that the field is large (and perhaps, as is true in networking, interdisciplinary).  Or, maybe the networking field is just a large cult, where we all cite each others. ;)</a:t>
            </a:r>
            <a:endParaRPr lang="en-US" altLang="en-US" dirty="0"/>
          </a:p>
        </p:txBody>
      </p:sp>
      <p:sp>
        <p:nvSpPr>
          <p:cNvPr id="4" name="Slide Number Placeholder 3"/>
          <p:cNvSpPr>
            <a:spLocks noGrp="1"/>
          </p:cNvSpPr>
          <p:nvPr>
            <p:ph type="sldNum" sz="quarter" idx="10"/>
          </p:nvPr>
        </p:nvSpPr>
        <p:spPr/>
        <p:txBody>
          <a:bodyPr/>
          <a:lstStyle/>
          <a:p>
            <a:fld id="{E341FF0E-6A16-9846-9D25-5326C9261782}" type="slidenum">
              <a:rPr lang="en-US" smtClean="0"/>
              <a:t>18</a:t>
            </a:fld>
            <a:endParaRPr lang="en-US"/>
          </a:p>
        </p:txBody>
      </p:sp>
    </p:spTree>
    <p:extLst>
      <p:ext uri="{BB962C8B-B14F-4D97-AF65-F5344CB8AC3E}">
        <p14:creationId xmlns:p14="http://schemas.microsoft.com/office/powerpoint/2010/main" val="16440211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dirty="0" smtClean="0"/>
              <a:t>The “lots of platforms” is relevant to the course, where we will leverage these platforms to Do Great Things.</a:t>
            </a:r>
          </a:p>
          <a:p>
            <a:endParaRPr lang="en-US" dirty="0"/>
          </a:p>
        </p:txBody>
      </p:sp>
      <p:sp>
        <p:nvSpPr>
          <p:cNvPr id="4" name="Slide Number Placeholder 3"/>
          <p:cNvSpPr>
            <a:spLocks noGrp="1"/>
          </p:cNvSpPr>
          <p:nvPr>
            <p:ph type="sldNum" sz="quarter" idx="10"/>
          </p:nvPr>
        </p:nvSpPr>
        <p:spPr/>
        <p:txBody>
          <a:bodyPr/>
          <a:lstStyle/>
          <a:p>
            <a:fld id="{E341FF0E-6A16-9846-9D25-5326C9261782}" type="slidenum">
              <a:rPr lang="en-US" smtClean="0"/>
              <a:t>19</a:t>
            </a:fld>
            <a:endParaRPr lang="en-US"/>
          </a:p>
        </p:txBody>
      </p:sp>
    </p:spTree>
    <p:extLst>
      <p:ext uri="{BB962C8B-B14F-4D97-AF65-F5344CB8AC3E}">
        <p14:creationId xmlns:p14="http://schemas.microsoft.com/office/powerpoint/2010/main" val="15387144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All of the next few slides have an element of truth in them.  These are perfectly reasonable ways to think of networking as a “domain” rather than a “discipline”.</a:t>
            </a:r>
          </a:p>
          <a:p>
            <a:endParaRPr lang="en-US" dirty="0"/>
          </a:p>
        </p:txBody>
      </p:sp>
      <p:sp>
        <p:nvSpPr>
          <p:cNvPr id="4" name="Slide Number Placeholder 3"/>
          <p:cNvSpPr>
            <a:spLocks noGrp="1"/>
          </p:cNvSpPr>
          <p:nvPr>
            <p:ph type="sldNum" sz="quarter" idx="10"/>
          </p:nvPr>
        </p:nvSpPr>
        <p:spPr/>
        <p:txBody>
          <a:bodyPr/>
          <a:lstStyle/>
          <a:p>
            <a:fld id="{E341FF0E-6A16-9846-9D25-5326C9261782}" type="slidenum">
              <a:rPr lang="en-US" smtClean="0"/>
              <a:t>28</a:t>
            </a:fld>
            <a:endParaRPr lang="en-US"/>
          </a:p>
        </p:txBody>
      </p:sp>
    </p:spTree>
    <p:extLst>
      <p:ext uri="{BB962C8B-B14F-4D97-AF65-F5344CB8AC3E}">
        <p14:creationId xmlns:p14="http://schemas.microsoft.com/office/powerpoint/2010/main" val="7927451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All of the next few slides have an element of truth in them.  These are perfectly reasonable ways to think of networking as a “domain” rather than a “discipline”.</a:t>
            </a:r>
          </a:p>
          <a:p>
            <a:endParaRPr lang="en-US" dirty="0"/>
          </a:p>
        </p:txBody>
      </p:sp>
      <p:sp>
        <p:nvSpPr>
          <p:cNvPr id="4" name="Slide Number Placeholder 3"/>
          <p:cNvSpPr>
            <a:spLocks noGrp="1"/>
          </p:cNvSpPr>
          <p:nvPr>
            <p:ph type="sldNum" sz="quarter" idx="10"/>
          </p:nvPr>
        </p:nvSpPr>
        <p:spPr/>
        <p:txBody>
          <a:bodyPr/>
          <a:lstStyle/>
          <a:p>
            <a:fld id="{E341FF0E-6A16-9846-9D25-5326C9261782}" type="slidenum">
              <a:rPr lang="en-US" smtClean="0"/>
              <a:t>33</a:t>
            </a:fld>
            <a:endParaRPr lang="en-US"/>
          </a:p>
        </p:txBody>
      </p:sp>
    </p:spTree>
    <p:extLst>
      <p:ext uri="{BB962C8B-B14F-4D97-AF65-F5344CB8AC3E}">
        <p14:creationId xmlns:p14="http://schemas.microsoft.com/office/powerpoint/2010/main" val="16343665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Abstract Internet Printing Protocol/NV (IPP/NV)</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Trivial File Transfer Protocol (TFTP)</a:t>
            </a:r>
            <a:endParaRPr lang="en-US" dirty="0"/>
          </a:p>
        </p:txBody>
      </p:sp>
      <p:sp>
        <p:nvSpPr>
          <p:cNvPr id="4" name="Slide Number Placeholder 3"/>
          <p:cNvSpPr>
            <a:spLocks noGrp="1"/>
          </p:cNvSpPr>
          <p:nvPr>
            <p:ph type="sldNum" sz="quarter" idx="10"/>
          </p:nvPr>
        </p:nvSpPr>
        <p:spPr/>
        <p:txBody>
          <a:bodyPr/>
          <a:lstStyle/>
          <a:p>
            <a:fld id="{E341FF0E-6A16-9846-9D25-5326C9261782}" type="slidenum">
              <a:rPr lang="en-US" smtClean="0"/>
              <a:t>36</a:t>
            </a:fld>
            <a:endParaRPr lang="en-US"/>
          </a:p>
        </p:txBody>
      </p:sp>
    </p:spTree>
    <p:extLst>
      <p:ext uri="{BB962C8B-B14F-4D97-AF65-F5344CB8AC3E}">
        <p14:creationId xmlns:p14="http://schemas.microsoft.com/office/powerpoint/2010/main" val="20349556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All of the next few slides have an element of truth in them.  These are perfectly reasonable ways to think of networking as a “domain” rather than a “discipline”.</a:t>
            </a:r>
          </a:p>
          <a:p>
            <a:endParaRPr lang="en-US" dirty="0"/>
          </a:p>
        </p:txBody>
      </p:sp>
      <p:sp>
        <p:nvSpPr>
          <p:cNvPr id="4" name="Slide Number Placeholder 3"/>
          <p:cNvSpPr>
            <a:spLocks noGrp="1"/>
          </p:cNvSpPr>
          <p:nvPr>
            <p:ph type="sldNum" sz="quarter" idx="10"/>
          </p:nvPr>
        </p:nvSpPr>
        <p:spPr/>
        <p:txBody>
          <a:bodyPr/>
          <a:lstStyle/>
          <a:p>
            <a:fld id="{E341FF0E-6A16-9846-9D25-5326C9261782}" type="slidenum">
              <a:rPr lang="en-US" smtClean="0"/>
              <a:t>38</a:t>
            </a:fld>
            <a:endParaRPr lang="en-US"/>
          </a:p>
        </p:txBody>
      </p:sp>
    </p:spTree>
    <p:extLst>
      <p:ext uri="{BB962C8B-B14F-4D97-AF65-F5344CB8AC3E}">
        <p14:creationId xmlns:p14="http://schemas.microsoft.com/office/powerpoint/2010/main" val="17154488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All of the next few slides have an element of truth in them.  These are perfectly reasonable ways to think of networking as a “domain” rather than a “discipline”.</a:t>
            </a:r>
          </a:p>
          <a:p>
            <a:endParaRPr lang="en-US" dirty="0"/>
          </a:p>
        </p:txBody>
      </p:sp>
      <p:sp>
        <p:nvSpPr>
          <p:cNvPr id="4" name="Slide Number Placeholder 3"/>
          <p:cNvSpPr>
            <a:spLocks noGrp="1"/>
          </p:cNvSpPr>
          <p:nvPr>
            <p:ph type="sldNum" sz="quarter" idx="10"/>
          </p:nvPr>
        </p:nvSpPr>
        <p:spPr/>
        <p:txBody>
          <a:bodyPr/>
          <a:lstStyle/>
          <a:p>
            <a:fld id="{E341FF0E-6A16-9846-9D25-5326C9261782}" type="slidenum">
              <a:rPr lang="en-US" smtClean="0"/>
              <a:t>44</a:t>
            </a:fld>
            <a:endParaRPr lang="en-US"/>
          </a:p>
        </p:txBody>
      </p:sp>
    </p:spTree>
    <p:extLst>
      <p:ext uri="{BB962C8B-B14F-4D97-AF65-F5344CB8AC3E}">
        <p14:creationId xmlns:p14="http://schemas.microsoft.com/office/powerpoint/2010/main" val="72807707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smtClean="0"/>
              <a:t>Keep  this in mind when you write your papers, so the readers (and reviewers) decide to read further…</a:t>
            </a:r>
            <a:endParaRPr lang="en-US" altLang="en-US" dirty="0"/>
          </a:p>
        </p:txBody>
      </p:sp>
      <p:sp>
        <p:nvSpPr>
          <p:cNvPr id="4" name="Slide Number Placeholder 3"/>
          <p:cNvSpPr>
            <a:spLocks noGrp="1"/>
          </p:cNvSpPr>
          <p:nvPr>
            <p:ph type="sldNum" sz="quarter" idx="10"/>
          </p:nvPr>
        </p:nvSpPr>
        <p:spPr/>
        <p:txBody>
          <a:bodyPr/>
          <a:lstStyle/>
          <a:p>
            <a:fld id="{E341FF0E-6A16-9846-9D25-5326C9261782}" type="slidenum">
              <a:rPr lang="en-US" smtClean="0"/>
              <a:t>50</a:t>
            </a:fld>
            <a:endParaRPr lang="en-US"/>
          </a:p>
        </p:txBody>
      </p:sp>
    </p:spTree>
    <p:extLst>
      <p:ext uri="{BB962C8B-B14F-4D97-AF65-F5344CB8AC3E}">
        <p14:creationId xmlns:p14="http://schemas.microsoft.com/office/powerpoint/2010/main" val="4847445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t>Most have three or four letters, except IP has just two.  But IP is special, as it is the center of the known universe.</a:t>
            </a:r>
          </a:p>
          <a:p>
            <a:endParaRPr lang="en-US" b="0" dirty="0" smtClean="0"/>
          </a:p>
          <a:p>
            <a:r>
              <a:rPr lang="en-US" b="0" dirty="0" smtClean="0"/>
              <a:t>Red: network layer</a:t>
            </a:r>
          </a:p>
          <a:p>
            <a:r>
              <a:rPr lang="en-US" b="0" dirty="0" smtClean="0"/>
              <a:t>Green: transport layer</a:t>
            </a:r>
          </a:p>
          <a:p>
            <a:r>
              <a:rPr lang="en-US" b="0" dirty="0" smtClean="0"/>
              <a:t>Purple: application layer</a:t>
            </a:r>
          </a:p>
          <a:p>
            <a:r>
              <a:rPr lang="en-US" b="0" dirty="0" smtClean="0"/>
              <a:t>Blue: routing</a:t>
            </a:r>
          </a:p>
          <a:p>
            <a:r>
              <a:rPr lang="en-US" b="0" dirty="0" smtClean="0"/>
              <a:t>Yellow: enterprise/edge networks</a:t>
            </a:r>
          </a:p>
          <a:p>
            <a:r>
              <a:rPr lang="en-US" b="0" dirty="0" smtClean="0"/>
              <a:t>Black: other stuff</a:t>
            </a:r>
          </a:p>
          <a:p>
            <a:endParaRPr lang="en-US" b="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t>WAP: Wireless Application Protocol</a:t>
            </a:r>
          </a:p>
          <a:p>
            <a:r>
              <a:rPr lang="en-US" b="0" dirty="0" smtClean="0"/>
              <a:t>SIP: </a:t>
            </a:r>
            <a:r>
              <a:rPr lang="en-US" sz="1200" b="0" i="0" kern="1200" dirty="0" smtClean="0">
                <a:solidFill>
                  <a:schemeClr val="tx1"/>
                </a:solidFill>
                <a:effectLst/>
                <a:latin typeface="+mn-lt"/>
                <a:ea typeface="+mn-ea"/>
                <a:cs typeface="+mn-cs"/>
              </a:rPr>
              <a:t>Session Initiation Protocol</a:t>
            </a:r>
            <a:endParaRPr lang="en-US" b="0" dirty="0" smtClean="0"/>
          </a:p>
          <a:p>
            <a:r>
              <a:rPr lang="en-US" b="0" dirty="0" smtClean="0"/>
              <a:t>PPP: </a:t>
            </a:r>
            <a:r>
              <a:rPr lang="en-US" sz="1200" b="0" i="0" kern="1200" dirty="0" smtClean="0">
                <a:solidFill>
                  <a:schemeClr val="tx1"/>
                </a:solidFill>
                <a:effectLst/>
                <a:latin typeface="+mn-lt"/>
                <a:ea typeface="+mn-ea"/>
                <a:cs typeface="+mn-cs"/>
              </a:rPr>
              <a:t>Point-to-Point Protocol</a:t>
            </a:r>
            <a:endParaRPr lang="en-US" b="0" dirty="0" smtClean="0"/>
          </a:p>
          <a:p>
            <a:r>
              <a:rPr lang="en-US" b="0" dirty="0" smtClean="0"/>
              <a:t>IPX: </a:t>
            </a:r>
            <a:r>
              <a:rPr lang="en-US" sz="1200" b="0" i="0" kern="1200" dirty="0" smtClean="0">
                <a:solidFill>
                  <a:schemeClr val="tx1"/>
                </a:solidFill>
                <a:effectLst/>
                <a:latin typeface="+mn-lt"/>
                <a:ea typeface="+mn-ea"/>
                <a:cs typeface="+mn-cs"/>
              </a:rPr>
              <a:t>Internetwork Packet Exchange</a:t>
            </a:r>
            <a:endParaRPr lang="en-US" b="0" dirty="0" smtClean="0"/>
          </a:p>
          <a:p>
            <a:r>
              <a:rPr lang="en-US" b="0" dirty="0" smtClean="0"/>
              <a:t>HIP: </a:t>
            </a:r>
            <a:r>
              <a:rPr lang="en-US" sz="1200" b="0" i="0" kern="1200" dirty="0" smtClean="0">
                <a:solidFill>
                  <a:schemeClr val="tx1"/>
                </a:solidFill>
                <a:effectLst/>
                <a:latin typeface="+mn-lt"/>
                <a:ea typeface="+mn-ea"/>
                <a:cs typeface="+mn-cs"/>
              </a:rPr>
              <a:t>Host Identity Protocol (HIP)</a:t>
            </a:r>
            <a:endParaRPr lang="en-US" b="0" dirty="0" smtClean="0"/>
          </a:p>
          <a:p>
            <a:r>
              <a:rPr lang="en-US" b="0" dirty="0" smtClean="0"/>
              <a:t>IGMP: </a:t>
            </a:r>
            <a:r>
              <a:rPr lang="en-US" sz="1200" b="0" i="0" kern="1200" dirty="0" smtClean="0">
                <a:solidFill>
                  <a:schemeClr val="tx1"/>
                </a:solidFill>
                <a:effectLst/>
                <a:latin typeface="+mn-lt"/>
                <a:ea typeface="+mn-ea"/>
                <a:cs typeface="+mn-cs"/>
              </a:rPr>
              <a:t>Internet Group Management Protocol, multicast</a:t>
            </a:r>
            <a:endParaRPr lang="en-US" b="0" dirty="0" smtClean="0"/>
          </a:p>
          <a:p>
            <a:r>
              <a:rPr lang="en-US" b="0" dirty="0" smtClean="0"/>
              <a:t>ICMP: </a:t>
            </a:r>
            <a:r>
              <a:rPr lang="en-US" sz="1200" b="0" i="0" kern="1200" dirty="0" smtClean="0">
                <a:solidFill>
                  <a:schemeClr val="tx1"/>
                </a:solidFill>
                <a:effectLst/>
                <a:latin typeface="+mn-lt"/>
                <a:ea typeface="+mn-ea"/>
                <a:cs typeface="+mn-cs"/>
              </a:rPr>
              <a:t>Internet Control Message Protocol, e.g., ping, traceroute</a:t>
            </a:r>
            <a:endParaRPr lang="en-US" b="0" dirty="0" smtClean="0"/>
          </a:p>
          <a:p>
            <a:r>
              <a:rPr lang="en-US" b="0" dirty="0" smtClean="0"/>
              <a:t>RTP: </a:t>
            </a:r>
            <a:r>
              <a:rPr lang="en-US" sz="1200" b="0" i="0" kern="1200" dirty="0" smtClean="0">
                <a:solidFill>
                  <a:schemeClr val="tx1"/>
                </a:solidFill>
                <a:effectLst/>
                <a:latin typeface="+mn-lt"/>
                <a:ea typeface="+mn-ea"/>
                <a:cs typeface="+mn-cs"/>
              </a:rPr>
              <a:t>Real-time Transport Protocol</a:t>
            </a:r>
            <a:endParaRPr lang="en-US" b="0" dirty="0" smtClean="0"/>
          </a:p>
          <a:p>
            <a:r>
              <a:rPr lang="en-US" b="0" dirty="0" smtClean="0"/>
              <a:t>PIM: </a:t>
            </a:r>
            <a:r>
              <a:rPr lang="en-US" sz="1200" b="0" i="0" kern="1200" dirty="0" smtClean="0">
                <a:solidFill>
                  <a:schemeClr val="tx1"/>
                </a:solidFill>
                <a:effectLst/>
                <a:latin typeface="+mn-lt"/>
                <a:ea typeface="+mn-ea"/>
                <a:cs typeface="+mn-cs"/>
              </a:rPr>
              <a:t>Protocol-Independent Multicast</a:t>
            </a:r>
            <a:endParaRPr lang="en-US" b="0" dirty="0" smtClean="0"/>
          </a:p>
          <a:p>
            <a:r>
              <a:rPr lang="en-US" b="0" dirty="0" smtClean="0"/>
              <a:t>RED: </a:t>
            </a:r>
            <a:r>
              <a:rPr lang="en-US" sz="1200" b="0" i="0" kern="1200" dirty="0" smtClean="0">
                <a:solidFill>
                  <a:schemeClr val="tx1"/>
                </a:solidFill>
                <a:effectLst/>
                <a:latin typeface="+mn-lt"/>
                <a:ea typeface="+mn-ea"/>
                <a:cs typeface="+mn-cs"/>
              </a:rPr>
              <a:t>Random early detection</a:t>
            </a:r>
            <a:endParaRPr lang="en-US" b="0" dirty="0" smtClean="0"/>
          </a:p>
          <a:p>
            <a:r>
              <a:rPr lang="en-US" b="0" dirty="0" smtClean="0"/>
              <a:t>RTCP: </a:t>
            </a:r>
            <a:r>
              <a:rPr lang="en-US" sz="1200" b="0" i="0" kern="1200" dirty="0" smtClean="0">
                <a:solidFill>
                  <a:schemeClr val="tx1"/>
                </a:solidFill>
                <a:effectLst/>
                <a:latin typeface="+mn-lt"/>
                <a:ea typeface="+mn-ea"/>
                <a:cs typeface="+mn-cs"/>
              </a:rPr>
              <a:t>RTP Control Protocol (RTCP)</a:t>
            </a:r>
            <a:endParaRPr lang="en-US" b="0" dirty="0" smtClean="0"/>
          </a:p>
          <a:p>
            <a:r>
              <a:rPr lang="en-US" b="0" dirty="0" smtClean="0"/>
              <a:t>RIP: </a:t>
            </a:r>
            <a:r>
              <a:rPr lang="en-US" sz="1200" b="0" i="0" kern="1200" dirty="0" smtClean="0">
                <a:solidFill>
                  <a:schemeClr val="tx1"/>
                </a:solidFill>
                <a:effectLst/>
                <a:latin typeface="+mn-lt"/>
                <a:ea typeface="+mn-ea"/>
                <a:cs typeface="+mn-cs"/>
              </a:rPr>
              <a:t>Routing Information Protocol</a:t>
            </a:r>
            <a:endParaRPr lang="en-US" b="0" dirty="0" smtClean="0"/>
          </a:p>
          <a:p>
            <a:r>
              <a:rPr lang="en-US" b="0" dirty="0" smtClean="0"/>
              <a:t>SMTP: </a:t>
            </a:r>
            <a:r>
              <a:rPr lang="en-US" sz="1200" b="0" i="0" kern="1200" dirty="0" smtClean="0">
                <a:solidFill>
                  <a:schemeClr val="tx1"/>
                </a:solidFill>
                <a:effectLst/>
                <a:latin typeface="+mn-lt"/>
                <a:ea typeface="+mn-ea"/>
                <a:cs typeface="+mn-cs"/>
              </a:rPr>
              <a:t>Simple Mail Transfer Protocol</a:t>
            </a:r>
            <a:endParaRPr lang="en-US" b="0" dirty="0" smtClean="0"/>
          </a:p>
          <a:p>
            <a:r>
              <a:rPr lang="en-US" b="0" dirty="0" smtClean="0"/>
              <a:t>RTSP: </a:t>
            </a:r>
            <a:r>
              <a:rPr lang="en-US" sz="1200" b="0" i="0" kern="1200" dirty="0" smtClean="0">
                <a:solidFill>
                  <a:schemeClr val="tx1"/>
                </a:solidFill>
                <a:effectLst/>
                <a:latin typeface="+mn-lt"/>
                <a:ea typeface="+mn-ea"/>
                <a:cs typeface="+mn-cs"/>
              </a:rPr>
              <a:t>Real Time Streaming Protocol</a:t>
            </a:r>
            <a:endParaRPr lang="en-US" b="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t>BFD: Bidirectional Forwarding Detection</a:t>
            </a:r>
          </a:p>
          <a:p>
            <a:r>
              <a:rPr lang="en-US" b="0" dirty="0" smtClean="0"/>
              <a:t>CIDR: </a:t>
            </a:r>
            <a:r>
              <a:rPr lang="en-US" sz="1200" b="0" i="0" kern="1200" dirty="0" smtClean="0">
                <a:solidFill>
                  <a:schemeClr val="tx1"/>
                </a:solidFill>
                <a:effectLst/>
                <a:latin typeface="+mn-lt"/>
                <a:ea typeface="+mn-ea"/>
                <a:cs typeface="+mn-cs"/>
              </a:rPr>
              <a:t>Classless Inter-Domain Routing</a:t>
            </a:r>
            <a:endParaRPr lang="en-US" b="0" dirty="0" smtClean="0"/>
          </a:p>
          <a:p>
            <a:r>
              <a:rPr lang="en-US" b="0" dirty="0" smtClean="0"/>
              <a:t>NNTP: </a:t>
            </a:r>
            <a:r>
              <a:rPr lang="en-US" sz="1200" b="0" i="0" kern="1200" dirty="0" smtClean="0">
                <a:solidFill>
                  <a:schemeClr val="tx1"/>
                </a:solidFill>
                <a:effectLst/>
                <a:latin typeface="+mn-lt"/>
                <a:ea typeface="+mn-ea"/>
                <a:cs typeface="+mn-cs"/>
              </a:rPr>
              <a:t>Network News Transfer Protocol</a:t>
            </a:r>
            <a:endParaRPr lang="en-US" b="0" dirty="0" smtClean="0"/>
          </a:p>
          <a:p>
            <a:r>
              <a:rPr lang="en-US" b="0" dirty="0" smtClean="0"/>
              <a:t>STUN: </a:t>
            </a:r>
            <a:r>
              <a:rPr lang="en-US" sz="1200" b="0" i="0" kern="1200" dirty="0" smtClean="0">
                <a:solidFill>
                  <a:schemeClr val="tx1"/>
                </a:solidFill>
                <a:effectLst/>
                <a:latin typeface="+mn-lt"/>
                <a:ea typeface="+mn-ea"/>
                <a:cs typeface="+mn-cs"/>
              </a:rPr>
              <a:t>Session Traversal Utilities for NAT</a:t>
            </a:r>
            <a:endParaRPr lang="en-US" b="0" dirty="0" smtClean="0"/>
          </a:p>
          <a:p>
            <a:r>
              <a:rPr lang="en-US" b="0" dirty="0" smtClean="0"/>
              <a:t>VTP: </a:t>
            </a:r>
            <a:r>
              <a:rPr lang="en-US" sz="1200" b="0" i="0" kern="1200" dirty="0" smtClean="0">
                <a:solidFill>
                  <a:schemeClr val="tx1"/>
                </a:solidFill>
                <a:effectLst/>
                <a:latin typeface="+mn-lt"/>
                <a:ea typeface="+mn-ea"/>
                <a:cs typeface="+mn-cs"/>
              </a:rPr>
              <a:t>VLAN Trunk Protocol</a:t>
            </a:r>
            <a:endParaRPr lang="en-US" b="0" dirty="0" smtClean="0"/>
          </a:p>
          <a:p>
            <a:r>
              <a:rPr lang="en-US" b="0" dirty="0" smtClean="0"/>
              <a:t>POP: </a:t>
            </a:r>
            <a:r>
              <a:rPr lang="en-US" sz="1200" b="0" i="0" kern="1200" dirty="0" smtClean="0">
                <a:solidFill>
                  <a:schemeClr val="tx1"/>
                </a:solidFill>
                <a:effectLst/>
                <a:latin typeface="+mn-lt"/>
                <a:ea typeface="+mn-ea"/>
                <a:cs typeface="+mn-cs"/>
              </a:rPr>
              <a:t>Post Office Protocol</a:t>
            </a:r>
            <a:endParaRPr lang="en-US" b="0" dirty="0" smtClean="0"/>
          </a:p>
          <a:p>
            <a:r>
              <a:rPr lang="en-US" b="0" dirty="0" smtClean="0"/>
              <a:t>LISP:</a:t>
            </a:r>
            <a:r>
              <a:rPr lang="en-US" b="0" baseline="0" dirty="0" smtClean="0"/>
              <a:t> </a:t>
            </a:r>
            <a:r>
              <a:rPr lang="en-US" sz="1200" b="0" i="0" kern="1200" dirty="0" smtClean="0">
                <a:solidFill>
                  <a:schemeClr val="tx1"/>
                </a:solidFill>
                <a:effectLst/>
                <a:latin typeface="+mn-lt"/>
                <a:ea typeface="+mn-ea"/>
                <a:cs typeface="+mn-cs"/>
              </a:rPr>
              <a:t>Locator/ID Separation Protocol</a:t>
            </a:r>
            <a:endParaRPr lang="en-US" b="0" dirty="0" smtClean="0"/>
          </a:p>
          <a:p>
            <a:r>
              <a:rPr lang="en-US" b="0" dirty="0" smtClean="0"/>
              <a:t>TFTP: </a:t>
            </a:r>
            <a:r>
              <a:rPr lang="en-US" sz="1200" b="0" i="0" kern="1200" dirty="0" smtClean="0">
                <a:solidFill>
                  <a:schemeClr val="tx1"/>
                </a:solidFill>
                <a:effectLst/>
                <a:latin typeface="+mn-lt"/>
                <a:ea typeface="+mn-ea"/>
                <a:cs typeface="+mn-cs"/>
              </a:rPr>
              <a:t>Trivial File Transfer Protocol</a:t>
            </a:r>
            <a:endParaRPr lang="en-US" b="0" dirty="0" smtClean="0"/>
          </a:p>
          <a:p>
            <a:r>
              <a:rPr lang="en-US" b="0" dirty="0" smtClean="0"/>
              <a:t>LDP: </a:t>
            </a:r>
            <a:r>
              <a:rPr lang="en-US" sz="1200" b="0" i="0" kern="1200" dirty="0" smtClean="0">
                <a:solidFill>
                  <a:schemeClr val="tx1"/>
                </a:solidFill>
                <a:effectLst/>
                <a:latin typeface="+mn-lt"/>
                <a:ea typeface="+mn-ea"/>
                <a:cs typeface="+mn-cs"/>
              </a:rPr>
              <a:t>Label Distribution Protocol</a:t>
            </a:r>
          </a:p>
          <a:p>
            <a:endParaRPr lang="en-US" b="0" dirty="0" smtClean="0"/>
          </a:p>
        </p:txBody>
      </p:sp>
      <p:sp>
        <p:nvSpPr>
          <p:cNvPr id="4" name="Slide Number Placeholder 3"/>
          <p:cNvSpPr>
            <a:spLocks noGrp="1"/>
          </p:cNvSpPr>
          <p:nvPr>
            <p:ph type="sldNum" sz="quarter" idx="10"/>
          </p:nvPr>
        </p:nvSpPr>
        <p:spPr/>
        <p:txBody>
          <a:bodyPr/>
          <a:lstStyle/>
          <a:p>
            <a:fld id="{E341FF0E-6A16-9846-9D25-5326C9261782}" type="slidenum">
              <a:rPr lang="en-US" smtClean="0"/>
              <a:t>6</a:t>
            </a:fld>
            <a:endParaRPr lang="en-US"/>
          </a:p>
        </p:txBody>
      </p:sp>
    </p:spTree>
    <p:extLst>
      <p:ext uri="{BB962C8B-B14F-4D97-AF65-F5344CB8AC3E}">
        <p14:creationId xmlns:p14="http://schemas.microsoft.com/office/powerpoint/2010/main" val="359788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Header formats have gotten more colorful in recent years, but they are still awfully boring. </a:t>
            </a:r>
            <a:r>
              <a:rPr lang="en-US" dirty="0" err="1" smtClean="0"/>
              <a:t>Zzzzz</a:t>
            </a:r>
            <a:r>
              <a:rPr lang="en-US" dirty="0" smtClean="0"/>
              <a:t>…</a:t>
            </a:r>
          </a:p>
          <a:p>
            <a:r>
              <a:rPr lang="en-US" dirty="0" smtClean="0"/>
              <a:t>Have you seen the </a:t>
            </a:r>
            <a:r>
              <a:rPr lang="en-US" dirty="0" err="1" smtClean="0"/>
              <a:t>lego</a:t>
            </a:r>
            <a:r>
              <a:rPr lang="en-US" dirty="0" smtClean="0"/>
              <a:t> version of the IP and TCP header?</a:t>
            </a:r>
          </a:p>
          <a:p>
            <a:endParaRPr lang="en-US" dirty="0"/>
          </a:p>
        </p:txBody>
      </p:sp>
      <p:sp>
        <p:nvSpPr>
          <p:cNvPr id="4" name="Slide Number Placeholder 3"/>
          <p:cNvSpPr>
            <a:spLocks noGrp="1"/>
          </p:cNvSpPr>
          <p:nvPr>
            <p:ph type="sldNum" sz="quarter" idx="10"/>
          </p:nvPr>
        </p:nvSpPr>
        <p:spPr/>
        <p:txBody>
          <a:bodyPr/>
          <a:lstStyle/>
          <a:p>
            <a:fld id="{E341FF0E-6A16-9846-9D25-5326C9261782}" type="slidenum">
              <a:rPr lang="en-US" smtClean="0"/>
              <a:t>7</a:t>
            </a:fld>
            <a:endParaRPr lang="en-US"/>
          </a:p>
        </p:txBody>
      </p:sp>
    </p:spTree>
    <p:extLst>
      <p:ext uri="{BB962C8B-B14F-4D97-AF65-F5344CB8AC3E}">
        <p14:creationId xmlns:p14="http://schemas.microsoft.com/office/powerpoint/2010/main" val="285488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Ask yourself what is the real difference between these components?  Do we need to think of them as distinct?  </a:t>
            </a:r>
          </a:p>
          <a:p>
            <a:r>
              <a:rPr lang="en-US" dirty="0" smtClean="0"/>
              <a:t>Can a common piece of hardware support many of these functions? </a:t>
            </a:r>
          </a:p>
          <a:p>
            <a:r>
              <a:rPr lang="en-US" dirty="0" smtClean="0"/>
              <a:t>Do ever need to do more than one of these functions at the same time and place?</a:t>
            </a:r>
          </a:p>
          <a:p>
            <a:endParaRPr lang="en-US" dirty="0"/>
          </a:p>
        </p:txBody>
      </p:sp>
      <p:sp>
        <p:nvSpPr>
          <p:cNvPr id="4" name="Slide Number Placeholder 3"/>
          <p:cNvSpPr>
            <a:spLocks noGrp="1"/>
          </p:cNvSpPr>
          <p:nvPr>
            <p:ph type="sldNum" sz="quarter" idx="10"/>
          </p:nvPr>
        </p:nvSpPr>
        <p:spPr/>
        <p:txBody>
          <a:bodyPr/>
          <a:lstStyle/>
          <a:p>
            <a:fld id="{E341FF0E-6A16-9846-9D25-5326C9261782}" type="slidenum">
              <a:rPr lang="en-US" smtClean="0"/>
              <a:t>9</a:t>
            </a:fld>
            <a:endParaRPr lang="en-US"/>
          </a:p>
        </p:txBody>
      </p:sp>
    </p:spTree>
    <p:extLst>
      <p:ext uri="{BB962C8B-B14F-4D97-AF65-F5344CB8AC3E}">
        <p14:creationId xmlns:p14="http://schemas.microsoft.com/office/powerpoint/2010/main" val="12532910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err="1" smtClean="0"/>
              <a:t>nslookup</a:t>
            </a:r>
            <a:r>
              <a:rPr lang="en-US" b="0" dirty="0" smtClean="0"/>
              <a:t>: for</a:t>
            </a:r>
            <a:r>
              <a:rPr lang="en-US" b="0" baseline="0" dirty="0" smtClean="0"/>
              <a:t> </a:t>
            </a:r>
            <a:r>
              <a:rPr lang="en-US" b="0" baseline="0" dirty="0" err="1" smtClean="0"/>
              <a:t>dns</a:t>
            </a:r>
            <a:endParaRPr lang="en-US" b="0" baseline="0" dirty="0" smtClean="0"/>
          </a:p>
          <a:p>
            <a:r>
              <a:rPr lang="en-US" sz="1200" b="0" i="0" kern="1200" dirty="0" err="1" smtClean="0">
                <a:solidFill>
                  <a:schemeClr val="tx1"/>
                </a:solidFill>
                <a:effectLst/>
                <a:latin typeface="+mn-lt"/>
                <a:ea typeface="+mn-ea"/>
                <a:cs typeface="+mn-cs"/>
              </a:rPr>
              <a:t>Nmap</a:t>
            </a:r>
            <a:r>
              <a:rPr lang="en-US" sz="1200" b="0" i="0" kern="1200" dirty="0" smtClean="0">
                <a:solidFill>
                  <a:schemeClr val="tx1"/>
                </a:solidFill>
                <a:effectLst/>
                <a:latin typeface="+mn-lt"/>
                <a:ea typeface="+mn-ea"/>
                <a:cs typeface="+mn-cs"/>
              </a:rPr>
              <a:t> (Network Mapper):</a:t>
            </a:r>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security scanner</a:t>
            </a:r>
          </a:p>
          <a:p>
            <a:r>
              <a:rPr lang="en-US" sz="1200" b="0" i="0" kern="1200" dirty="0" err="1" smtClean="0">
                <a:solidFill>
                  <a:schemeClr val="tx1"/>
                </a:solidFill>
                <a:effectLst/>
                <a:latin typeface="+mn-lt"/>
                <a:ea typeface="+mn-ea"/>
                <a:cs typeface="+mn-cs"/>
              </a:rPr>
              <a:t>Trat</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TRaffic</a:t>
            </a:r>
            <a:r>
              <a:rPr lang="en-US" sz="1200" b="0" i="0" kern="1200" dirty="0" smtClean="0">
                <a:solidFill>
                  <a:schemeClr val="tx1"/>
                </a:solidFill>
                <a:effectLst/>
                <a:latin typeface="+mn-lt"/>
                <a:ea typeface="+mn-ea"/>
                <a:cs typeface="+mn-cs"/>
              </a:rPr>
              <a:t>-Aware Topology control, reduce energy consumption</a:t>
            </a:r>
          </a:p>
          <a:p>
            <a:r>
              <a:rPr lang="en-US" sz="1200" b="0" i="0" kern="1200" dirty="0" smtClean="0">
                <a:solidFill>
                  <a:schemeClr val="tx1"/>
                </a:solidFill>
                <a:effectLst/>
                <a:latin typeface="+mn-lt"/>
                <a:ea typeface="+mn-ea"/>
                <a:cs typeface="+mn-cs"/>
              </a:rPr>
              <a:t>RANCID (The Really Awesome New Cisco </a:t>
            </a:r>
            <a:r>
              <a:rPr lang="en-US" sz="1200" b="0" i="0" kern="1200" dirty="0" err="1" smtClean="0">
                <a:solidFill>
                  <a:schemeClr val="tx1"/>
                </a:solidFill>
                <a:effectLst/>
                <a:latin typeface="+mn-lt"/>
                <a:ea typeface="+mn-ea"/>
                <a:cs typeface="+mn-cs"/>
              </a:rPr>
              <a:t>config</a:t>
            </a:r>
            <a:r>
              <a:rPr lang="en-US" sz="1200" b="0" i="0" kern="1200" dirty="0" smtClean="0">
                <a:solidFill>
                  <a:schemeClr val="tx1"/>
                </a:solidFill>
                <a:effectLst/>
                <a:latin typeface="+mn-lt"/>
                <a:ea typeface="+mn-ea"/>
                <a:cs typeface="+mn-cs"/>
              </a:rPr>
              <a:t> Differ): manage configurations</a:t>
            </a:r>
          </a:p>
          <a:p>
            <a:r>
              <a:rPr lang="en-US" sz="1200" b="0" i="0" kern="1200" dirty="0" err="1" smtClean="0">
                <a:solidFill>
                  <a:schemeClr val="tx1"/>
                </a:solidFill>
                <a:effectLst/>
                <a:latin typeface="+mn-lt"/>
                <a:ea typeface="+mn-ea"/>
                <a:cs typeface="+mn-cs"/>
              </a:rPr>
              <a:t>Ntop</a:t>
            </a:r>
            <a:r>
              <a:rPr lang="en-US" sz="1200" b="0" i="0" kern="1200" dirty="0" smtClean="0">
                <a:solidFill>
                  <a:schemeClr val="tx1"/>
                </a:solidFill>
                <a:effectLst/>
                <a:latin typeface="+mn-lt"/>
                <a:ea typeface="+mn-ea"/>
                <a:cs typeface="+mn-cs"/>
              </a:rPr>
              <a:t>: network monitoring</a:t>
            </a:r>
          </a:p>
          <a:p>
            <a:r>
              <a:rPr lang="en-US" sz="1200" b="0" i="0" kern="1200" dirty="0" smtClean="0">
                <a:solidFill>
                  <a:schemeClr val="tx1"/>
                </a:solidFill>
                <a:effectLst/>
                <a:latin typeface="+mn-lt"/>
                <a:ea typeface="+mn-ea"/>
                <a:cs typeface="+mn-cs"/>
              </a:rPr>
              <a:t>dig: domain information groper</a:t>
            </a:r>
          </a:p>
          <a:p>
            <a:r>
              <a:rPr lang="en-US" sz="1200" b="0" i="0" kern="1200" dirty="0" smtClean="0">
                <a:solidFill>
                  <a:schemeClr val="tx1"/>
                </a:solidFill>
                <a:effectLst/>
                <a:latin typeface="+mn-lt"/>
                <a:ea typeface="+mn-ea"/>
                <a:cs typeface="+mn-cs"/>
              </a:rPr>
              <a:t>NDT: Network Diagnostic Tool</a:t>
            </a:r>
          </a:p>
          <a:p>
            <a:r>
              <a:rPr lang="en-US" sz="1200" b="0" i="0" kern="1200" dirty="0" err="1" smtClean="0">
                <a:solidFill>
                  <a:schemeClr val="tx1"/>
                </a:solidFill>
                <a:effectLst/>
                <a:latin typeface="+mn-lt"/>
                <a:ea typeface="+mn-ea"/>
                <a:cs typeface="+mn-cs"/>
              </a:rPr>
              <a:t>Mrtg:Multi</a:t>
            </a:r>
            <a:r>
              <a:rPr lang="en-US" sz="1200" b="0" i="0" kern="1200" dirty="0" smtClean="0">
                <a:solidFill>
                  <a:schemeClr val="tx1"/>
                </a:solidFill>
                <a:effectLst/>
                <a:latin typeface="+mn-lt"/>
                <a:ea typeface="+mn-ea"/>
                <a:cs typeface="+mn-cs"/>
              </a:rPr>
              <a:t> Router Traffic </a:t>
            </a:r>
            <a:r>
              <a:rPr lang="en-US" sz="1200" b="0" i="0" kern="1200" dirty="0" err="1" smtClean="0">
                <a:solidFill>
                  <a:schemeClr val="tx1"/>
                </a:solidFill>
                <a:effectLst/>
                <a:latin typeface="+mn-lt"/>
                <a:ea typeface="+mn-ea"/>
                <a:cs typeface="+mn-cs"/>
              </a:rPr>
              <a:t>Grapher</a:t>
            </a:r>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is a tool to monitor the traffic load on network links</a:t>
            </a:r>
            <a:endParaRPr lang="en-US" b="0" dirty="0"/>
          </a:p>
        </p:txBody>
      </p:sp>
      <p:sp>
        <p:nvSpPr>
          <p:cNvPr id="4" name="Slide Number Placeholder 3"/>
          <p:cNvSpPr>
            <a:spLocks noGrp="1"/>
          </p:cNvSpPr>
          <p:nvPr>
            <p:ph type="sldNum" sz="quarter" idx="10"/>
          </p:nvPr>
        </p:nvSpPr>
        <p:spPr/>
        <p:txBody>
          <a:bodyPr/>
          <a:lstStyle/>
          <a:p>
            <a:fld id="{E341FF0E-6A16-9846-9D25-5326C9261782}" type="slidenum">
              <a:rPr lang="en-US" smtClean="0"/>
              <a:t>10</a:t>
            </a:fld>
            <a:endParaRPr lang="en-US"/>
          </a:p>
        </p:txBody>
      </p:sp>
    </p:spTree>
    <p:extLst>
      <p:ext uri="{BB962C8B-B14F-4D97-AF65-F5344CB8AC3E}">
        <p14:creationId xmlns:p14="http://schemas.microsoft.com/office/powerpoint/2010/main" val="17549890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err="1" smtClean="0"/>
              <a:t>nslookup</a:t>
            </a:r>
            <a:r>
              <a:rPr lang="en-US" b="0" dirty="0" smtClean="0"/>
              <a:t>: for</a:t>
            </a:r>
            <a:r>
              <a:rPr lang="en-US" b="0" baseline="0" dirty="0" smtClean="0"/>
              <a:t> </a:t>
            </a:r>
            <a:r>
              <a:rPr lang="en-US" b="0" baseline="0" dirty="0" err="1" smtClean="0"/>
              <a:t>dns</a:t>
            </a:r>
            <a:endParaRPr lang="en-US" b="0" baseline="0" dirty="0" smtClean="0"/>
          </a:p>
          <a:p>
            <a:r>
              <a:rPr lang="en-US" sz="1200" b="0" i="0" kern="1200" dirty="0" err="1" smtClean="0">
                <a:solidFill>
                  <a:schemeClr val="tx1"/>
                </a:solidFill>
                <a:effectLst/>
                <a:latin typeface="+mn-lt"/>
                <a:ea typeface="+mn-ea"/>
                <a:cs typeface="+mn-cs"/>
              </a:rPr>
              <a:t>Nmap</a:t>
            </a:r>
            <a:r>
              <a:rPr lang="en-US" sz="1200" b="0" i="0" kern="1200" dirty="0" smtClean="0">
                <a:solidFill>
                  <a:schemeClr val="tx1"/>
                </a:solidFill>
                <a:effectLst/>
                <a:latin typeface="+mn-lt"/>
                <a:ea typeface="+mn-ea"/>
                <a:cs typeface="+mn-cs"/>
              </a:rPr>
              <a:t> (Network Mapper):</a:t>
            </a:r>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security scanner</a:t>
            </a:r>
          </a:p>
          <a:p>
            <a:r>
              <a:rPr lang="en-US" sz="1200" b="0" i="0" kern="1200" dirty="0" err="1" smtClean="0">
                <a:solidFill>
                  <a:schemeClr val="tx1"/>
                </a:solidFill>
                <a:effectLst/>
                <a:latin typeface="+mn-lt"/>
                <a:ea typeface="+mn-ea"/>
                <a:cs typeface="+mn-cs"/>
              </a:rPr>
              <a:t>Trat</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TRaffic</a:t>
            </a:r>
            <a:r>
              <a:rPr lang="en-US" sz="1200" b="0" i="0" kern="1200" dirty="0" smtClean="0">
                <a:solidFill>
                  <a:schemeClr val="tx1"/>
                </a:solidFill>
                <a:effectLst/>
                <a:latin typeface="+mn-lt"/>
                <a:ea typeface="+mn-ea"/>
                <a:cs typeface="+mn-cs"/>
              </a:rPr>
              <a:t>-Aware Topology control, reduce energy consumption</a:t>
            </a:r>
          </a:p>
          <a:p>
            <a:r>
              <a:rPr lang="en-US" sz="1200" b="0" i="0" kern="1200" dirty="0" smtClean="0">
                <a:solidFill>
                  <a:schemeClr val="tx1"/>
                </a:solidFill>
                <a:effectLst/>
                <a:latin typeface="+mn-lt"/>
                <a:ea typeface="+mn-ea"/>
                <a:cs typeface="+mn-cs"/>
              </a:rPr>
              <a:t>RANCID (The Really Awesome New Cisco </a:t>
            </a:r>
            <a:r>
              <a:rPr lang="en-US" sz="1200" b="0" i="0" kern="1200" dirty="0" err="1" smtClean="0">
                <a:solidFill>
                  <a:schemeClr val="tx1"/>
                </a:solidFill>
                <a:effectLst/>
                <a:latin typeface="+mn-lt"/>
                <a:ea typeface="+mn-ea"/>
                <a:cs typeface="+mn-cs"/>
              </a:rPr>
              <a:t>config</a:t>
            </a:r>
            <a:r>
              <a:rPr lang="en-US" sz="1200" b="0" i="0" kern="1200" dirty="0" smtClean="0">
                <a:solidFill>
                  <a:schemeClr val="tx1"/>
                </a:solidFill>
                <a:effectLst/>
                <a:latin typeface="+mn-lt"/>
                <a:ea typeface="+mn-ea"/>
                <a:cs typeface="+mn-cs"/>
              </a:rPr>
              <a:t> Differ): manage configurations</a:t>
            </a:r>
          </a:p>
          <a:p>
            <a:r>
              <a:rPr lang="en-US" sz="1200" b="0" i="0" kern="1200" dirty="0" err="1" smtClean="0">
                <a:solidFill>
                  <a:schemeClr val="tx1"/>
                </a:solidFill>
                <a:effectLst/>
                <a:latin typeface="+mn-lt"/>
                <a:ea typeface="+mn-ea"/>
                <a:cs typeface="+mn-cs"/>
              </a:rPr>
              <a:t>Ntop</a:t>
            </a:r>
            <a:r>
              <a:rPr lang="en-US" sz="1200" b="0" i="0" kern="1200" dirty="0" smtClean="0">
                <a:solidFill>
                  <a:schemeClr val="tx1"/>
                </a:solidFill>
                <a:effectLst/>
                <a:latin typeface="+mn-lt"/>
                <a:ea typeface="+mn-ea"/>
                <a:cs typeface="+mn-cs"/>
              </a:rPr>
              <a:t>: network monitoring</a:t>
            </a:r>
          </a:p>
          <a:p>
            <a:r>
              <a:rPr lang="en-US" sz="1200" b="0" i="0" kern="1200" dirty="0" smtClean="0">
                <a:solidFill>
                  <a:schemeClr val="tx1"/>
                </a:solidFill>
                <a:effectLst/>
                <a:latin typeface="+mn-lt"/>
                <a:ea typeface="+mn-ea"/>
                <a:cs typeface="+mn-cs"/>
              </a:rPr>
              <a:t>dig: domain information groper</a:t>
            </a:r>
          </a:p>
          <a:p>
            <a:r>
              <a:rPr lang="en-US" sz="1200" b="0" i="0" kern="1200" dirty="0" smtClean="0">
                <a:solidFill>
                  <a:schemeClr val="tx1"/>
                </a:solidFill>
                <a:effectLst/>
                <a:latin typeface="+mn-lt"/>
                <a:ea typeface="+mn-ea"/>
                <a:cs typeface="+mn-cs"/>
              </a:rPr>
              <a:t>NDT: Network Diagnostic Tool</a:t>
            </a:r>
          </a:p>
          <a:p>
            <a:r>
              <a:rPr lang="en-US" sz="1200" b="0" i="0" kern="1200" dirty="0" err="1" smtClean="0">
                <a:solidFill>
                  <a:schemeClr val="tx1"/>
                </a:solidFill>
                <a:effectLst/>
                <a:latin typeface="+mn-lt"/>
                <a:ea typeface="+mn-ea"/>
                <a:cs typeface="+mn-cs"/>
              </a:rPr>
              <a:t>Mrtg:Multi</a:t>
            </a:r>
            <a:r>
              <a:rPr lang="en-US" sz="1200" b="0" i="0" kern="1200" dirty="0" smtClean="0">
                <a:solidFill>
                  <a:schemeClr val="tx1"/>
                </a:solidFill>
                <a:effectLst/>
                <a:latin typeface="+mn-lt"/>
                <a:ea typeface="+mn-ea"/>
                <a:cs typeface="+mn-cs"/>
              </a:rPr>
              <a:t> Router Traffic </a:t>
            </a:r>
            <a:r>
              <a:rPr lang="en-US" sz="1200" b="0" i="0" kern="1200" dirty="0" err="1" smtClean="0">
                <a:solidFill>
                  <a:schemeClr val="tx1"/>
                </a:solidFill>
                <a:effectLst/>
                <a:latin typeface="+mn-lt"/>
                <a:ea typeface="+mn-ea"/>
                <a:cs typeface="+mn-cs"/>
              </a:rPr>
              <a:t>Grapher</a:t>
            </a:r>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is a tool to monitor the traffic load on network links</a:t>
            </a:r>
            <a:endParaRPr lang="en-US" b="0" dirty="0"/>
          </a:p>
        </p:txBody>
      </p:sp>
      <p:sp>
        <p:nvSpPr>
          <p:cNvPr id="4" name="Slide Number Placeholder 3"/>
          <p:cNvSpPr>
            <a:spLocks noGrp="1"/>
          </p:cNvSpPr>
          <p:nvPr>
            <p:ph type="sldNum" sz="quarter" idx="10"/>
          </p:nvPr>
        </p:nvSpPr>
        <p:spPr/>
        <p:txBody>
          <a:bodyPr/>
          <a:lstStyle/>
          <a:p>
            <a:fld id="{E341FF0E-6A16-9846-9D25-5326C9261782}" type="slidenum">
              <a:rPr lang="en-US" smtClean="0"/>
              <a:t>11</a:t>
            </a:fld>
            <a:endParaRPr lang="en-US"/>
          </a:p>
        </p:txBody>
      </p:sp>
    </p:spTree>
    <p:extLst>
      <p:ext uri="{BB962C8B-B14F-4D97-AF65-F5344CB8AC3E}">
        <p14:creationId xmlns:p14="http://schemas.microsoft.com/office/powerpoint/2010/main" val="12203499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E341FF0E-6A16-9846-9D25-5326C9261782}" type="slidenum">
              <a:rPr lang="en-US" smtClean="0"/>
              <a:t>12</a:t>
            </a:fld>
            <a:endParaRPr lang="en-US"/>
          </a:p>
        </p:txBody>
      </p:sp>
    </p:spTree>
    <p:extLst>
      <p:ext uri="{BB962C8B-B14F-4D97-AF65-F5344CB8AC3E}">
        <p14:creationId xmlns:p14="http://schemas.microsoft.com/office/powerpoint/2010/main" val="19512639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All of the next few slides have an element of truth in them.  These are perfectly reasonable ways to think of networking as a “domain” rather than a “discipline”.</a:t>
            </a:r>
          </a:p>
          <a:p>
            <a:endParaRPr lang="en-US" dirty="0"/>
          </a:p>
        </p:txBody>
      </p:sp>
      <p:sp>
        <p:nvSpPr>
          <p:cNvPr id="4" name="Slide Number Placeholder 3"/>
          <p:cNvSpPr>
            <a:spLocks noGrp="1"/>
          </p:cNvSpPr>
          <p:nvPr>
            <p:ph type="sldNum" sz="quarter" idx="10"/>
          </p:nvPr>
        </p:nvSpPr>
        <p:spPr/>
        <p:txBody>
          <a:bodyPr/>
          <a:lstStyle/>
          <a:p>
            <a:fld id="{E341FF0E-6A16-9846-9D25-5326C9261782}" type="slidenum">
              <a:rPr lang="en-US" smtClean="0"/>
              <a:t>13</a:t>
            </a:fld>
            <a:endParaRPr lang="en-US"/>
          </a:p>
        </p:txBody>
      </p:sp>
    </p:spTree>
    <p:extLst>
      <p:ext uri="{BB962C8B-B14F-4D97-AF65-F5344CB8AC3E}">
        <p14:creationId xmlns:p14="http://schemas.microsoft.com/office/powerpoint/2010/main" val="19835618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These next few slides take the critiques in the previous slides and give them a positive spin.  It’s not that the earlier slides were wrong, so much as there being an upside to all this…</a:t>
            </a:r>
          </a:p>
          <a:p>
            <a:endParaRPr lang="en-US" dirty="0"/>
          </a:p>
        </p:txBody>
      </p:sp>
      <p:sp>
        <p:nvSpPr>
          <p:cNvPr id="4" name="Slide Number Placeholder 3"/>
          <p:cNvSpPr>
            <a:spLocks noGrp="1"/>
          </p:cNvSpPr>
          <p:nvPr>
            <p:ph type="sldNum" sz="quarter" idx="10"/>
          </p:nvPr>
        </p:nvSpPr>
        <p:spPr/>
        <p:txBody>
          <a:bodyPr/>
          <a:lstStyle/>
          <a:p>
            <a:fld id="{E341FF0E-6A16-9846-9D25-5326C9261782}" type="slidenum">
              <a:rPr lang="en-US" smtClean="0"/>
              <a:t>17</a:t>
            </a:fld>
            <a:endParaRPr lang="en-US"/>
          </a:p>
        </p:txBody>
      </p:sp>
    </p:spTree>
    <p:extLst>
      <p:ext uri="{BB962C8B-B14F-4D97-AF65-F5344CB8AC3E}">
        <p14:creationId xmlns:p14="http://schemas.microsoft.com/office/powerpoint/2010/main" val="17790836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CF56177-CEF1-0141-836F-3867E7E9C1D8}" type="datetime1">
              <a:rPr lang="en-US" smtClean="0"/>
              <a:t>1/7/19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91BF9F-A6D6-9C44-9AC2-A799D1CC7BF8}" type="slidenum">
              <a:rPr lang="en-US" smtClean="0"/>
              <a:t>‹#›</a:t>
            </a:fld>
            <a:endParaRPr lang="en-US"/>
          </a:p>
        </p:txBody>
      </p:sp>
    </p:spTree>
    <p:extLst>
      <p:ext uri="{BB962C8B-B14F-4D97-AF65-F5344CB8AC3E}">
        <p14:creationId xmlns:p14="http://schemas.microsoft.com/office/powerpoint/2010/main" val="7700109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CDC8FB9-92E9-4C40-A76A-6D1CDAB665BB}" type="datetime1">
              <a:rPr lang="en-US" smtClean="0"/>
              <a:t>1/7/19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91BF9F-A6D6-9C44-9AC2-A799D1CC7BF8}" type="slidenum">
              <a:rPr lang="en-US" smtClean="0"/>
              <a:t>‹#›</a:t>
            </a:fld>
            <a:endParaRPr lang="en-US"/>
          </a:p>
        </p:txBody>
      </p:sp>
    </p:spTree>
    <p:extLst>
      <p:ext uri="{BB962C8B-B14F-4D97-AF65-F5344CB8AC3E}">
        <p14:creationId xmlns:p14="http://schemas.microsoft.com/office/powerpoint/2010/main" val="1902483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8F03505-CCE7-CA4C-B4F1-35193B6B5156}" type="datetime1">
              <a:rPr lang="en-US" smtClean="0"/>
              <a:t>1/7/19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91BF9F-A6D6-9C44-9AC2-A799D1CC7BF8}" type="slidenum">
              <a:rPr lang="en-US" smtClean="0"/>
              <a:t>‹#›</a:t>
            </a:fld>
            <a:endParaRPr lang="en-US"/>
          </a:p>
        </p:txBody>
      </p:sp>
    </p:spTree>
    <p:extLst>
      <p:ext uri="{BB962C8B-B14F-4D97-AF65-F5344CB8AC3E}">
        <p14:creationId xmlns:p14="http://schemas.microsoft.com/office/powerpoint/2010/main" val="11622316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02E57FB-CD21-0942-A714-152EC4568E9D}" type="datetime1">
              <a:rPr lang="en-US" smtClean="0"/>
              <a:t>1/7/19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91BF9F-A6D6-9C44-9AC2-A799D1CC7BF8}" type="slidenum">
              <a:rPr lang="en-US" smtClean="0"/>
              <a:t>‹#›</a:t>
            </a:fld>
            <a:endParaRPr lang="en-US"/>
          </a:p>
        </p:txBody>
      </p:sp>
    </p:spTree>
    <p:extLst>
      <p:ext uri="{BB962C8B-B14F-4D97-AF65-F5344CB8AC3E}">
        <p14:creationId xmlns:p14="http://schemas.microsoft.com/office/powerpoint/2010/main" val="8381512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7AD2927-A654-D74D-A6C0-BF96EF7229C7}" type="datetime1">
              <a:rPr lang="en-US" smtClean="0"/>
              <a:t>1/7/19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91BF9F-A6D6-9C44-9AC2-A799D1CC7BF8}" type="slidenum">
              <a:rPr lang="en-US" smtClean="0"/>
              <a:t>‹#›</a:t>
            </a:fld>
            <a:endParaRPr lang="en-US"/>
          </a:p>
        </p:txBody>
      </p:sp>
    </p:spTree>
    <p:extLst>
      <p:ext uri="{BB962C8B-B14F-4D97-AF65-F5344CB8AC3E}">
        <p14:creationId xmlns:p14="http://schemas.microsoft.com/office/powerpoint/2010/main" val="14630869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7B554B6-7788-2348-9289-7CAD598A9555}" type="datetime1">
              <a:rPr lang="en-US" smtClean="0"/>
              <a:t>1/7/19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91BF9F-A6D6-9C44-9AC2-A799D1CC7BF8}" type="slidenum">
              <a:rPr lang="en-US" smtClean="0"/>
              <a:t>‹#›</a:t>
            </a:fld>
            <a:endParaRPr lang="en-US"/>
          </a:p>
        </p:txBody>
      </p:sp>
    </p:spTree>
    <p:extLst>
      <p:ext uri="{BB962C8B-B14F-4D97-AF65-F5344CB8AC3E}">
        <p14:creationId xmlns:p14="http://schemas.microsoft.com/office/powerpoint/2010/main" val="14152659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CE331CB-FA13-3243-AD80-8733E43C7C1F}" type="datetime1">
              <a:rPr lang="en-US" smtClean="0"/>
              <a:t>1/7/19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C91BF9F-A6D6-9C44-9AC2-A799D1CC7BF8}" type="slidenum">
              <a:rPr lang="en-US" smtClean="0"/>
              <a:t>‹#›</a:t>
            </a:fld>
            <a:endParaRPr lang="en-US"/>
          </a:p>
        </p:txBody>
      </p:sp>
    </p:spTree>
    <p:extLst>
      <p:ext uri="{BB962C8B-B14F-4D97-AF65-F5344CB8AC3E}">
        <p14:creationId xmlns:p14="http://schemas.microsoft.com/office/powerpoint/2010/main" val="8463340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0172A9A-4F1F-854A-9B1E-96AFCC4A9B03}" type="datetime1">
              <a:rPr lang="en-US" smtClean="0"/>
              <a:t>1/7/19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C91BF9F-A6D6-9C44-9AC2-A799D1CC7BF8}" type="slidenum">
              <a:rPr lang="en-US" smtClean="0"/>
              <a:t>‹#›</a:t>
            </a:fld>
            <a:endParaRPr lang="en-US"/>
          </a:p>
        </p:txBody>
      </p:sp>
    </p:spTree>
    <p:extLst>
      <p:ext uri="{BB962C8B-B14F-4D97-AF65-F5344CB8AC3E}">
        <p14:creationId xmlns:p14="http://schemas.microsoft.com/office/powerpoint/2010/main" val="15519993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D504595-1B90-0F4A-A1D0-6609637EC4CD}" type="datetime1">
              <a:rPr lang="en-US" smtClean="0"/>
              <a:t>1/7/19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C91BF9F-A6D6-9C44-9AC2-A799D1CC7BF8}" type="slidenum">
              <a:rPr lang="en-US" smtClean="0"/>
              <a:t>‹#›</a:t>
            </a:fld>
            <a:endParaRPr lang="en-US"/>
          </a:p>
        </p:txBody>
      </p:sp>
    </p:spTree>
    <p:extLst>
      <p:ext uri="{BB962C8B-B14F-4D97-AF65-F5344CB8AC3E}">
        <p14:creationId xmlns:p14="http://schemas.microsoft.com/office/powerpoint/2010/main" val="11174048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48EB26F-796F-BD4B-9EC5-A039FE9C305B}" type="datetime1">
              <a:rPr lang="en-US" smtClean="0"/>
              <a:t>1/7/19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91BF9F-A6D6-9C44-9AC2-A799D1CC7BF8}" type="slidenum">
              <a:rPr lang="en-US" smtClean="0"/>
              <a:t>‹#›</a:t>
            </a:fld>
            <a:endParaRPr lang="en-US"/>
          </a:p>
        </p:txBody>
      </p:sp>
    </p:spTree>
    <p:extLst>
      <p:ext uri="{BB962C8B-B14F-4D97-AF65-F5344CB8AC3E}">
        <p14:creationId xmlns:p14="http://schemas.microsoft.com/office/powerpoint/2010/main" val="4793587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DC2C28A-C946-0143-970B-84B8FE5654F4}" type="datetime1">
              <a:rPr lang="en-US" smtClean="0"/>
              <a:t>1/7/19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91BF9F-A6D6-9C44-9AC2-A799D1CC7BF8}" type="slidenum">
              <a:rPr lang="en-US" smtClean="0"/>
              <a:t>‹#›</a:t>
            </a:fld>
            <a:endParaRPr lang="en-US"/>
          </a:p>
        </p:txBody>
      </p:sp>
    </p:spTree>
    <p:extLst>
      <p:ext uri="{BB962C8B-B14F-4D97-AF65-F5344CB8AC3E}">
        <p14:creationId xmlns:p14="http://schemas.microsoft.com/office/powerpoint/2010/main" val="137150261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831EFE4-169C-9248-BC74-4797ECDAE130}" type="datetime1">
              <a:rPr lang="en-US" smtClean="0"/>
              <a:t>1/7/19</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solidFill>
              </a:defRPr>
            </a:lvl1pPr>
          </a:lstStyle>
          <a:p>
            <a:fld id="{1C91BF9F-A6D6-9C44-9AC2-A799D1CC7BF8}" type="slidenum">
              <a:rPr lang="en-US" smtClean="0"/>
              <a:pPr/>
              <a:t>‹#›</a:t>
            </a:fld>
            <a:endParaRPr lang="en-US" dirty="0"/>
          </a:p>
        </p:txBody>
      </p:sp>
    </p:spTree>
    <p:extLst>
      <p:ext uri="{BB962C8B-B14F-4D97-AF65-F5344CB8AC3E}">
        <p14:creationId xmlns:p14="http://schemas.microsoft.com/office/powerpoint/2010/main" val="189696627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b="1" kern="1200">
          <a:solidFill>
            <a:schemeClr val="accent5"/>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charset="2"/>
        <a:buChar char="Ø"/>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tif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wmf"/><Relationship Id="rId3" Type="http://schemas.openxmlformats.org/officeDocument/2006/relationships/image" Target="../media/image8.w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jpe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wmf"/></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wmf"/></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wmf"/></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wmf"/><Relationship Id="rId3" Type="http://schemas.openxmlformats.org/officeDocument/2006/relationships/image" Target="../media/image13.jpe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847060"/>
            <a:ext cx="7772400" cy="2387600"/>
          </a:xfrm>
        </p:spPr>
        <p:txBody>
          <a:bodyPr>
            <a:normAutofit/>
          </a:bodyPr>
          <a:lstStyle/>
          <a:p>
            <a:r>
              <a:rPr lang="en-US" sz="4800" dirty="0" smtClean="0"/>
              <a:t>EN.601.714</a:t>
            </a:r>
            <a:br>
              <a:rPr lang="en-US" sz="4800" dirty="0" smtClean="0"/>
            </a:br>
            <a:r>
              <a:rPr lang="en-US" sz="4800" dirty="0" smtClean="0"/>
              <a:t>Advanced Computer Networks</a:t>
            </a:r>
            <a:endParaRPr lang="en-US" sz="4800" dirty="0"/>
          </a:p>
        </p:txBody>
      </p:sp>
      <p:sp>
        <p:nvSpPr>
          <p:cNvPr id="3" name="Subtitle 2"/>
          <p:cNvSpPr>
            <a:spLocks noGrp="1"/>
          </p:cNvSpPr>
          <p:nvPr>
            <p:ph type="subTitle" idx="1"/>
          </p:nvPr>
        </p:nvSpPr>
        <p:spPr>
          <a:xfrm>
            <a:off x="1143000" y="3602037"/>
            <a:ext cx="6858000" cy="1707381"/>
          </a:xfrm>
        </p:spPr>
        <p:txBody>
          <a:bodyPr>
            <a:normAutofit/>
          </a:bodyPr>
          <a:lstStyle/>
          <a:p>
            <a:r>
              <a:rPr lang="en-US" b="0" dirty="0" smtClean="0"/>
              <a:t>Xin Jin</a:t>
            </a:r>
          </a:p>
          <a:p>
            <a:r>
              <a:rPr lang="en-US" b="0" dirty="0" smtClean="0"/>
              <a:t>Fall 2017 (</a:t>
            </a:r>
            <a:r>
              <a:rPr lang="en-US" b="0" dirty="0" err="1" smtClean="0"/>
              <a:t>TTh</a:t>
            </a:r>
            <a:r>
              <a:rPr lang="en-US" b="0" dirty="0" smtClean="0"/>
              <a:t> 1:30-2:45 in Malone 228</a:t>
            </a:r>
            <a:r>
              <a:rPr lang="zh-CN" altLang="en-US" b="0" dirty="0" smtClean="0"/>
              <a:t>）</a:t>
            </a:r>
            <a:endParaRPr lang="en-US" b="0" dirty="0" smtClean="0"/>
          </a:p>
        </p:txBody>
      </p:sp>
      <p:pic>
        <p:nvPicPr>
          <p:cNvPr id="4" name="Picture 3"/>
          <p:cNvPicPr>
            <a:picLocks noChangeAspect="1"/>
          </p:cNvPicPr>
          <p:nvPr/>
        </p:nvPicPr>
        <p:blipFill>
          <a:blip r:embed="rId3"/>
          <a:stretch>
            <a:fillRect/>
          </a:stretch>
        </p:blipFill>
        <p:spPr>
          <a:xfrm>
            <a:off x="3632494" y="4746800"/>
            <a:ext cx="1879012" cy="910329"/>
          </a:xfrm>
          <a:prstGeom prst="rect">
            <a:avLst/>
          </a:prstGeom>
        </p:spPr>
      </p:pic>
      <p:sp>
        <p:nvSpPr>
          <p:cNvPr id="5" name="Subtitle 2"/>
          <p:cNvSpPr txBox="1">
            <a:spLocks/>
          </p:cNvSpPr>
          <p:nvPr/>
        </p:nvSpPr>
        <p:spPr>
          <a:xfrm>
            <a:off x="1143000" y="6390967"/>
            <a:ext cx="6858000" cy="46703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Wingdings" charset="2"/>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b="0" dirty="0" smtClean="0"/>
              <a:t>https://</a:t>
            </a:r>
            <a:r>
              <a:rPr lang="en-US" b="0" dirty="0" err="1" smtClean="0"/>
              <a:t>github.com</a:t>
            </a:r>
            <a:r>
              <a:rPr lang="en-US" b="0" dirty="0" smtClean="0"/>
              <a:t>/</a:t>
            </a:r>
            <a:r>
              <a:rPr lang="en-US" b="0" dirty="0" err="1" smtClean="0"/>
              <a:t>xinjin</a:t>
            </a:r>
            <a:r>
              <a:rPr lang="en-US" b="0" dirty="0" smtClean="0"/>
              <a:t>/course-</a:t>
            </a:r>
            <a:r>
              <a:rPr lang="en-US" b="0" dirty="0" err="1" smtClean="0"/>
              <a:t>adv</a:t>
            </a:r>
            <a:r>
              <a:rPr lang="en-US" b="0" dirty="0" smtClean="0"/>
              <a:t>-net</a:t>
            </a:r>
            <a:endParaRPr lang="en-US" b="0" dirty="0"/>
          </a:p>
        </p:txBody>
      </p:sp>
      <p:sp>
        <p:nvSpPr>
          <p:cNvPr id="6" name="Slide Number Placeholder 5"/>
          <p:cNvSpPr>
            <a:spLocks noGrp="1"/>
          </p:cNvSpPr>
          <p:nvPr>
            <p:ph type="sldNum" sz="quarter" idx="12"/>
          </p:nvPr>
        </p:nvSpPr>
        <p:spPr/>
        <p:txBody>
          <a:bodyPr/>
          <a:lstStyle/>
          <a:p>
            <a:fld id="{1C91BF9F-A6D6-9C44-9AC2-A799D1CC7BF8}" type="slidenum">
              <a:rPr lang="en-US" smtClean="0"/>
              <a:t>1</a:t>
            </a:fld>
            <a:endParaRPr lang="en-US"/>
          </a:p>
        </p:txBody>
      </p:sp>
    </p:spTree>
    <p:extLst>
      <p:ext uri="{BB962C8B-B14F-4D97-AF65-F5344CB8AC3E}">
        <p14:creationId xmlns:p14="http://schemas.microsoft.com/office/powerpoint/2010/main" val="155078521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Ton of Tools?</a:t>
            </a:r>
            <a:endParaRPr lang="en-US" dirty="0"/>
          </a:p>
        </p:txBody>
      </p:sp>
      <p:sp>
        <p:nvSpPr>
          <p:cNvPr id="4" name="Slide Number Placeholder 3"/>
          <p:cNvSpPr>
            <a:spLocks noGrp="1"/>
          </p:cNvSpPr>
          <p:nvPr>
            <p:ph type="sldNum" sz="quarter" idx="12"/>
          </p:nvPr>
        </p:nvSpPr>
        <p:spPr/>
        <p:txBody>
          <a:bodyPr/>
          <a:lstStyle/>
          <a:p>
            <a:fld id="{1C91BF9F-A6D6-9C44-9AC2-A799D1CC7BF8}" type="slidenum">
              <a:rPr lang="en-US" smtClean="0"/>
              <a:t>10</a:t>
            </a:fld>
            <a:endParaRPr lang="en-US"/>
          </a:p>
        </p:txBody>
      </p:sp>
      <p:sp>
        <p:nvSpPr>
          <p:cNvPr id="27" name="TextBox 4"/>
          <p:cNvSpPr txBox="1">
            <a:spLocks noChangeArrowheads="1"/>
          </p:cNvSpPr>
          <p:nvPr/>
        </p:nvSpPr>
        <p:spPr bwMode="auto">
          <a:xfrm>
            <a:off x="1200150" y="2438400"/>
            <a:ext cx="14414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Helvetica" charset="0"/>
                <a:ea typeface="Arial" charset="0"/>
                <a:cs typeface="Arial" charset="0"/>
              </a:defRPr>
            </a:lvl1pPr>
            <a:lvl2pPr marL="37931725" indent="-37474525" eaLnBrk="0" hangingPunct="0">
              <a:defRPr sz="2000" b="1">
                <a:solidFill>
                  <a:schemeClr val="tx1"/>
                </a:solidFill>
                <a:latin typeface="Helvetica" charset="0"/>
                <a:ea typeface="Arial" charset="0"/>
                <a:cs typeface="Arial" charset="0"/>
              </a:defRPr>
            </a:lvl2pPr>
            <a:lvl3pPr eaLnBrk="0" hangingPunct="0">
              <a:defRPr sz="2000" b="1">
                <a:solidFill>
                  <a:schemeClr val="tx1"/>
                </a:solidFill>
                <a:latin typeface="Helvetica" charset="0"/>
                <a:ea typeface="Arial" charset="0"/>
                <a:cs typeface="Arial" charset="0"/>
              </a:defRPr>
            </a:lvl3pPr>
            <a:lvl4pPr eaLnBrk="0" hangingPunct="0">
              <a:defRPr sz="2000" b="1">
                <a:solidFill>
                  <a:schemeClr val="tx1"/>
                </a:solidFill>
                <a:latin typeface="Helvetica" charset="0"/>
                <a:ea typeface="Arial" charset="0"/>
                <a:cs typeface="Arial" charset="0"/>
              </a:defRPr>
            </a:lvl4pPr>
            <a:lvl5pPr eaLnBrk="0" hangingPunct="0">
              <a:defRPr sz="2000" b="1">
                <a:solidFill>
                  <a:schemeClr val="tx1"/>
                </a:solidFill>
                <a:latin typeface="Helvetica" charset="0"/>
                <a:ea typeface="Arial" charset="0"/>
                <a:cs typeface="Arial" charset="0"/>
              </a:defRPr>
            </a:lvl5pPr>
            <a:lvl6pPr marL="457200" eaLnBrk="0" fontAlgn="base" hangingPunct="0">
              <a:spcBef>
                <a:spcPct val="0"/>
              </a:spcBef>
              <a:spcAft>
                <a:spcPct val="0"/>
              </a:spcAft>
              <a:defRPr sz="2000" b="1">
                <a:solidFill>
                  <a:schemeClr val="tx1"/>
                </a:solidFill>
                <a:latin typeface="Helvetica" charset="0"/>
                <a:ea typeface="Arial" charset="0"/>
                <a:cs typeface="Arial" charset="0"/>
              </a:defRPr>
            </a:lvl6pPr>
            <a:lvl7pPr marL="914400" eaLnBrk="0" fontAlgn="base" hangingPunct="0">
              <a:spcBef>
                <a:spcPct val="0"/>
              </a:spcBef>
              <a:spcAft>
                <a:spcPct val="0"/>
              </a:spcAft>
              <a:defRPr sz="2000" b="1">
                <a:solidFill>
                  <a:schemeClr val="tx1"/>
                </a:solidFill>
                <a:latin typeface="Helvetica" charset="0"/>
                <a:ea typeface="Arial" charset="0"/>
                <a:cs typeface="Arial" charset="0"/>
              </a:defRPr>
            </a:lvl7pPr>
            <a:lvl8pPr marL="1371600" eaLnBrk="0" fontAlgn="base" hangingPunct="0">
              <a:spcBef>
                <a:spcPct val="0"/>
              </a:spcBef>
              <a:spcAft>
                <a:spcPct val="0"/>
              </a:spcAft>
              <a:defRPr sz="2000" b="1">
                <a:solidFill>
                  <a:schemeClr val="tx1"/>
                </a:solidFill>
                <a:latin typeface="Helvetica" charset="0"/>
                <a:ea typeface="Arial" charset="0"/>
                <a:cs typeface="Arial" charset="0"/>
              </a:defRPr>
            </a:lvl8pPr>
            <a:lvl9pPr marL="1828800" eaLnBrk="0" fontAlgn="base" hangingPunct="0">
              <a:spcBef>
                <a:spcPct val="0"/>
              </a:spcBef>
              <a:spcAft>
                <a:spcPct val="0"/>
              </a:spcAft>
              <a:defRPr sz="2000" b="1">
                <a:solidFill>
                  <a:schemeClr val="tx1"/>
                </a:solidFill>
                <a:latin typeface="Helvetica" charset="0"/>
                <a:ea typeface="Arial" charset="0"/>
                <a:cs typeface="Arial"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smtClean="0">
                <a:ln>
                  <a:noFill/>
                </a:ln>
                <a:solidFill>
                  <a:srgbClr val="000000"/>
                </a:solidFill>
                <a:effectLst/>
                <a:uLnTx/>
                <a:uFillTx/>
                <a:latin typeface="Helvetica" charset="0"/>
                <a:ea typeface="Arial" charset="0"/>
                <a:cs typeface="Arial" charset="0"/>
              </a:rPr>
              <a:t>traceroute</a:t>
            </a:r>
          </a:p>
        </p:txBody>
      </p:sp>
      <p:sp>
        <p:nvSpPr>
          <p:cNvPr id="28" name="TextBox 5"/>
          <p:cNvSpPr txBox="1">
            <a:spLocks noChangeArrowheads="1"/>
          </p:cNvSpPr>
          <p:nvPr/>
        </p:nvSpPr>
        <p:spPr bwMode="auto">
          <a:xfrm>
            <a:off x="4535488" y="2209800"/>
            <a:ext cx="13239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Helvetica" charset="0"/>
                <a:ea typeface="Arial" charset="0"/>
                <a:cs typeface="Arial" charset="0"/>
              </a:defRPr>
            </a:lvl1pPr>
            <a:lvl2pPr marL="37931725" indent="-37474525" eaLnBrk="0" hangingPunct="0">
              <a:defRPr sz="2000" b="1">
                <a:solidFill>
                  <a:schemeClr val="tx1"/>
                </a:solidFill>
                <a:latin typeface="Helvetica" charset="0"/>
                <a:ea typeface="Arial" charset="0"/>
                <a:cs typeface="Arial" charset="0"/>
              </a:defRPr>
            </a:lvl2pPr>
            <a:lvl3pPr eaLnBrk="0" hangingPunct="0">
              <a:defRPr sz="2000" b="1">
                <a:solidFill>
                  <a:schemeClr val="tx1"/>
                </a:solidFill>
                <a:latin typeface="Helvetica" charset="0"/>
                <a:ea typeface="Arial" charset="0"/>
                <a:cs typeface="Arial" charset="0"/>
              </a:defRPr>
            </a:lvl3pPr>
            <a:lvl4pPr eaLnBrk="0" hangingPunct="0">
              <a:defRPr sz="2000" b="1">
                <a:solidFill>
                  <a:schemeClr val="tx1"/>
                </a:solidFill>
                <a:latin typeface="Helvetica" charset="0"/>
                <a:ea typeface="Arial" charset="0"/>
                <a:cs typeface="Arial" charset="0"/>
              </a:defRPr>
            </a:lvl4pPr>
            <a:lvl5pPr eaLnBrk="0" hangingPunct="0">
              <a:defRPr sz="2000" b="1">
                <a:solidFill>
                  <a:schemeClr val="tx1"/>
                </a:solidFill>
                <a:latin typeface="Helvetica" charset="0"/>
                <a:ea typeface="Arial" charset="0"/>
                <a:cs typeface="Arial" charset="0"/>
              </a:defRPr>
            </a:lvl5pPr>
            <a:lvl6pPr marL="457200" eaLnBrk="0" fontAlgn="base" hangingPunct="0">
              <a:spcBef>
                <a:spcPct val="0"/>
              </a:spcBef>
              <a:spcAft>
                <a:spcPct val="0"/>
              </a:spcAft>
              <a:defRPr sz="2000" b="1">
                <a:solidFill>
                  <a:schemeClr val="tx1"/>
                </a:solidFill>
                <a:latin typeface="Helvetica" charset="0"/>
                <a:ea typeface="Arial" charset="0"/>
                <a:cs typeface="Arial" charset="0"/>
              </a:defRPr>
            </a:lvl6pPr>
            <a:lvl7pPr marL="914400" eaLnBrk="0" fontAlgn="base" hangingPunct="0">
              <a:spcBef>
                <a:spcPct val="0"/>
              </a:spcBef>
              <a:spcAft>
                <a:spcPct val="0"/>
              </a:spcAft>
              <a:defRPr sz="2000" b="1">
                <a:solidFill>
                  <a:schemeClr val="tx1"/>
                </a:solidFill>
                <a:latin typeface="Helvetica" charset="0"/>
                <a:ea typeface="Arial" charset="0"/>
                <a:cs typeface="Arial" charset="0"/>
              </a:defRPr>
            </a:lvl7pPr>
            <a:lvl8pPr marL="1371600" eaLnBrk="0" fontAlgn="base" hangingPunct="0">
              <a:spcBef>
                <a:spcPct val="0"/>
              </a:spcBef>
              <a:spcAft>
                <a:spcPct val="0"/>
              </a:spcAft>
              <a:defRPr sz="2000" b="1">
                <a:solidFill>
                  <a:schemeClr val="tx1"/>
                </a:solidFill>
                <a:latin typeface="Helvetica" charset="0"/>
                <a:ea typeface="Arial" charset="0"/>
                <a:cs typeface="Arial" charset="0"/>
              </a:defRPr>
            </a:lvl8pPr>
            <a:lvl9pPr marL="1828800" eaLnBrk="0" fontAlgn="base" hangingPunct="0">
              <a:spcBef>
                <a:spcPct val="0"/>
              </a:spcBef>
              <a:spcAft>
                <a:spcPct val="0"/>
              </a:spcAft>
              <a:defRPr sz="2000" b="1">
                <a:solidFill>
                  <a:schemeClr val="tx1"/>
                </a:solidFill>
                <a:latin typeface="Helvetica" charset="0"/>
                <a:ea typeface="Arial" charset="0"/>
                <a:cs typeface="Arial"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smtClean="0">
                <a:ln>
                  <a:noFill/>
                </a:ln>
                <a:solidFill>
                  <a:srgbClr val="000000"/>
                </a:solidFill>
                <a:effectLst/>
                <a:uLnTx/>
                <a:uFillTx/>
                <a:latin typeface="Helvetica" charset="0"/>
                <a:ea typeface="Arial" charset="0"/>
                <a:cs typeface="Arial" charset="0"/>
              </a:rPr>
              <a:t>nslookup</a:t>
            </a:r>
          </a:p>
        </p:txBody>
      </p:sp>
      <p:sp>
        <p:nvSpPr>
          <p:cNvPr id="29" name="TextBox 6"/>
          <p:cNvSpPr txBox="1">
            <a:spLocks noChangeArrowheads="1"/>
          </p:cNvSpPr>
          <p:nvPr/>
        </p:nvSpPr>
        <p:spPr bwMode="auto">
          <a:xfrm>
            <a:off x="3616325" y="4876800"/>
            <a:ext cx="7254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Helvetica" charset="0"/>
                <a:ea typeface="Arial" charset="0"/>
                <a:cs typeface="Arial" charset="0"/>
              </a:defRPr>
            </a:lvl1pPr>
            <a:lvl2pPr marL="37931725" indent="-37474525" eaLnBrk="0" hangingPunct="0">
              <a:defRPr sz="2000" b="1">
                <a:solidFill>
                  <a:schemeClr val="tx1"/>
                </a:solidFill>
                <a:latin typeface="Helvetica" charset="0"/>
                <a:ea typeface="Arial" charset="0"/>
                <a:cs typeface="Arial" charset="0"/>
              </a:defRPr>
            </a:lvl2pPr>
            <a:lvl3pPr eaLnBrk="0" hangingPunct="0">
              <a:defRPr sz="2000" b="1">
                <a:solidFill>
                  <a:schemeClr val="tx1"/>
                </a:solidFill>
                <a:latin typeface="Helvetica" charset="0"/>
                <a:ea typeface="Arial" charset="0"/>
                <a:cs typeface="Arial" charset="0"/>
              </a:defRPr>
            </a:lvl3pPr>
            <a:lvl4pPr eaLnBrk="0" hangingPunct="0">
              <a:defRPr sz="2000" b="1">
                <a:solidFill>
                  <a:schemeClr val="tx1"/>
                </a:solidFill>
                <a:latin typeface="Helvetica" charset="0"/>
                <a:ea typeface="Arial" charset="0"/>
                <a:cs typeface="Arial" charset="0"/>
              </a:defRPr>
            </a:lvl4pPr>
            <a:lvl5pPr eaLnBrk="0" hangingPunct="0">
              <a:defRPr sz="2000" b="1">
                <a:solidFill>
                  <a:schemeClr val="tx1"/>
                </a:solidFill>
                <a:latin typeface="Helvetica" charset="0"/>
                <a:ea typeface="Arial" charset="0"/>
                <a:cs typeface="Arial" charset="0"/>
              </a:defRPr>
            </a:lvl5pPr>
            <a:lvl6pPr marL="457200" eaLnBrk="0" fontAlgn="base" hangingPunct="0">
              <a:spcBef>
                <a:spcPct val="0"/>
              </a:spcBef>
              <a:spcAft>
                <a:spcPct val="0"/>
              </a:spcAft>
              <a:defRPr sz="2000" b="1">
                <a:solidFill>
                  <a:schemeClr val="tx1"/>
                </a:solidFill>
                <a:latin typeface="Helvetica" charset="0"/>
                <a:ea typeface="Arial" charset="0"/>
                <a:cs typeface="Arial" charset="0"/>
              </a:defRPr>
            </a:lvl6pPr>
            <a:lvl7pPr marL="914400" eaLnBrk="0" fontAlgn="base" hangingPunct="0">
              <a:spcBef>
                <a:spcPct val="0"/>
              </a:spcBef>
              <a:spcAft>
                <a:spcPct val="0"/>
              </a:spcAft>
              <a:defRPr sz="2000" b="1">
                <a:solidFill>
                  <a:schemeClr val="tx1"/>
                </a:solidFill>
                <a:latin typeface="Helvetica" charset="0"/>
                <a:ea typeface="Arial" charset="0"/>
                <a:cs typeface="Arial" charset="0"/>
              </a:defRPr>
            </a:lvl7pPr>
            <a:lvl8pPr marL="1371600" eaLnBrk="0" fontAlgn="base" hangingPunct="0">
              <a:spcBef>
                <a:spcPct val="0"/>
              </a:spcBef>
              <a:spcAft>
                <a:spcPct val="0"/>
              </a:spcAft>
              <a:defRPr sz="2000" b="1">
                <a:solidFill>
                  <a:schemeClr val="tx1"/>
                </a:solidFill>
                <a:latin typeface="Helvetica" charset="0"/>
                <a:ea typeface="Arial" charset="0"/>
                <a:cs typeface="Arial" charset="0"/>
              </a:defRPr>
            </a:lvl8pPr>
            <a:lvl9pPr marL="1828800" eaLnBrk="0" fontAlgn="base" hangingPunct="0">
              <a:spcBef>
                <a:spcPct val="0"/>
              </a:spcBef>
              <a:spcAft>
                <a:spcPct val="0"/>
              </a:spcAft>
              <a:defRPr sz="2000" b="1">
                <a:solidFill>
                  <a:schemeClr val="tx1"/>
                </a:solidFill>
                <a:latin typeface="Helvetica" charset="0"/>
                <a:ea typeface="Arial" charset="0"/>
                <a:cs typeface="Arial"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smtClean="0">
                <a:ln>
                  <a:noFill/>
                </a:ln>
                <a:solidFill>
                  <a:srgbClr val="000000"/>
                </a:solidFill>
                <a:effectLst/>
                <a:uLnTx/>
                <a:uFillTx/>
                <a:latin typeface="Helvetica" charset="0"/>
                <a:ea typeface="Arial" charset="0"/>
                <a:cs typeface="Arial" charset="0"/>
              </a:rPr>
              <a:t>ping</a:t>
            </a:r>
          </a:p>
        </p:txBody>
      </p:sp>
      <p:sp>
        <p:nvSpPr>
          <p:cNvPr id="30" name="TextBox 7"/>
          <p:cNvSpPr txBox="1">
            <a:spLocks noChangeArrowheads="1"/>
          </p:cNvSpPr>
          <p:nvPr/>
        </p:nvSpPr>
        <p:spPr bwMode="auto">
          <a:xfrm>
            <a:off x="5749925" y="3657600"/>
            <a:ext cx="11811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Helvetica" charset="0"/>
                <a:ea typeface="Arial" charset="0"/>
                <a:cs typeface="Arial" charset="0"/>
              </a:defRPr>
            </a:lvl1pPr>
            <a:lvl2pPr marL="37931725" indent="-37474525" eaLnBrk="0" hangingPunct="0">
              <a:defRPr sz="2000" b="1">
                <a:solidFill>
                  <a:schemeClr val="tx1"/>
                </a:solidFill>
                <a:latin typeface="Helvetica" charset="0"/>
                <a:ea typeface="Arial" charset="0"/>
                <a:cs typeface="Arial" charset="0"/>
              </a:defRPr>
            </a:lvl2pPr>
            <a:lvl3pPr eaLnBrk="0" hangingPunct="0">
              <a:defRPr sz="2000" b="1">
                <a:solidFill>
                  <a:schemeClr val="tx1"/>
                </a:solidFill>
                <a:latin typeface="Helvetica" charset="0"/>
                <a:ea typeface="Arial" charset="0"/>
                <a:cs typeface="Arial" charset="0"/>
              </a:defRPr>
            </a:lvl3pPr>
            <a:lvl4pPr eaLnBrk="0" hangingPunct="0">
              <a:defRPr sz="2000" b="1">
                <a:solidFill>
                  <a:schemeClr val="tx1"/>
                </a:solidFill>
                <a:latin typeface="Helvetica" charset="0"/>
                <a:ea typeface="Arial" charset="0"/>
                <a:cs typeface="Arial" charset="0"/>
              </a:defRPr>
            </a:lvl4pPr>
            <a:lvl5pPr eaLnBrk="0" hangingPunct="0">
              <a:defRPr sz="2000" b="1">
                <a:solidFill>
                  <a:schemeClr val="tx1"/>
                </a:solidFill>
                <a:latin typeface="Helvetica" charset="0"/>
                <a:ea typeface="Arial" charset="0"/>
                <a:cs typeface="Arial" charset="0"/>
              </a:defRPr>
            </a:lvl5pPr>
            <a:lvl6pPr marL="457200" eaLnBrk="0" fontAlgn="base" hangingPunct="0">
              <a:spcBef>
                <a:spcPct val="0"/>
              </a:spcBef>
              <a:spcAft>
                <a:spcPct val="0"/>
              </a:spcAft>
              <a:defRPr sz="2000" b="1">
                <a:solidFill>
                  <a:schemeClr val="tx1"/>
                </a:solidFill>
                <a:latin typeface="Helvetica" charset="0"/>
                <a:ea typeface="Arial" charset="0"/>
                <a:cs typeface="Arial" charset="0"/>
              </a:defRPr>
            </a:lvl6pPr>
            <a:lvl7pPr marL="914400" eaLnBrk="0" fontAlgn="base" hangingPunct="0">
              <a:spcBef>
                <a:spcPct val="0"/>
              </a:spcBef>
              <a:spcAft>
                <a:spcPct val="0"/>
              </a:spcAft>
              <a:defRPr sz="2000" b="1">
                <a:solidFill>
                  <a:schemeClr val="tx1"/>
                </a:solidFill>
                <a:latin typeface="Helvetica" charset="0"/>
                <a:ea typeface="Arial" charset="0"/>
                <a:cs typeface="Arial" charset="0"/>
              </a:defRPr>
            </a:lvl7pPr>
            <a:lvl8pPr marL="1371600" eaLnBrk="0" fontAlgn="base" hangingPunct="0">
              <a:spcBef>
                <a:spcPct val="0"/>
              </a:spcBef>
              <a:spcAft>
                <a:spcPct val="0"/>
              </a:spcAft>
              <a:defRPr sz="2000" b="1">
                <a:solidFill>
                  <a:schemeClr val="tx1"/>
                </a:solidFill>
                <a:latin typeface="Helvetica" charset="0"/>
                <a:ea typeface="Arial" charset="0"/>
                <a:cs typeface="Arial" charset="0"/>
              </a:defRPr>
            </a:lvl8pPr>
            <a:lvl9pPr marL="1828800" eaLnBrk="0" fontAlgn="base" hangingPunct="0">
              <a:spcBef>
                <a:spcPct val="0"/>
              </a:spcBef>
              <a:spcAft>
                <a:spcPct val="0"/>
              </a:spcAft>
              <a:defRPr sz="2000" b="1">
                <a:solidFill>
                  <a:schemeClr val="tx1"/>
                </a:solidFill>
                <a:latin typeface="Helvetica" charset="0"/>
                <a:ea typeface="Arial" charset="0"/>
                <a:cs typeface="Arial"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smtClean="0">
                <a:ln>
                  <a:noFill/>
                </a:ln>
                <a:solidFill>
                  <a:srgbClr val="000000"/>
                </a:solidFill>
                <a:effectLst/>
                <a:uLnTx/>
                <a:uFillTx/>
                <a:latin typeface="Helvetica" charset="0"/>
                <a:ea typeface="Arial" charset="0"/>
                <a:cs typeface="Arial" charset="0"/>
              </a:rPr>
              <a:t>ipconfig</a:t>
            </a:r>
          </a:p>
        </p:txBody>
      </p:sp>
      <p:sp>
        <p:nvSpPr>
          <p:cNvPr id="31" name="TextBox 8"/>
          <p:cNvSpPr txBox="1">
            <a:spLocks noChangeArrowheads="1"/>
          </p:cNvSpPr>
          <p:nvPr/>
        </p:nvSpPr>
        <p:spPr bwMode="auto">
          <a:xfrm>
            <a:off x="1216025" y="4038600"/>
            <a:ext cx="9540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Helvetica" charset="0"/>
                <a:ea typeface="Arial" charset="0"/>
                <a:cs typeface="Arial" charset="0"/>
              </a:defRPr>
            </a:lvl1pPr>
            <a:lvl2pPr marL="37931725" indent="-37474525" eaLnBrk="0" hangingPunct="0">
              <a:defRPr sz="2000" b="1">
                <a:solidFill>
                  <a:schemeClr val="tx1"/>
                </a:solidFill>
                <a:latin typeface="Helvetica" charset="0"/>
                <a:ea typeface="Arial" charset="0"/>
                <a:cs typeface="Arial" charset="0"/>
              </a:defRPr>
            </a:lvl2pPr>
            <a:lvl3pPr eaLnBrk="0" hangingPunct="0">
              <a:defRPr sz="2000" b="1">
                <a:solidFill>
                  <a:schemeClr val="tx1"/>
                </a:solidFill>
                <a:latin typeface="Helvetica" charset="0"/>
                <a:ea typeface="Arial" charset="0"/>
                <a:cs typeface="Arial" charset="0"/>
              </a:defRPr>
            </a:lvl3pPr>
            <a:lvl4pPr eaLnBrk="0" hangingPunct="0">
              <a:defRPr sz="2000" b="1">
                <a:solidFill>
                  <a:schemeClr val="tx1"/>
                </a:solidFill>
                <a:latin typeface="Helvetica" charset="0"/>
                <a:ea typeface="Arial" charset="0"/>
                <a:cs typeface="Arial" charset="0"/>
              </a:defRPr>
            </a:lvl4pPr>
            <a:lvl5pPr eaLnBrk="0" hangingPunct="0">
              <a:defRPr sz="2000" b="1">
                <a:solidFill>
                  <a:schemeClr val="tx1"/>
                </a:solidFill>
                <a:latin typeface="Helvetica" charset="0"/>
                <a:ea typeface="Arial" charset="0"/>
                <a:cs typeface="Arial" charset="0"/>
              </a:defRPr>
            </a:lvl5pPr>
            <a:lvl6pPr marL="457200" eaLnBrk="0" fontAlgn="base" hangingPunct="0">
              <a:spcBef>
                <a:spcPct val="0"/>
              </a:spcBef>
              <a:spcAft>
                <a:spcPct val="0"/>
              </a:spcAft>
              <a:defRPr sz="2000" b="1">
                <a:solidFill>
                  <a:schemeClr val="tx1"/>
                </a:solidFill>
                <a:latin typeface="Helvetica" charset="0"/>
                <a:ea typeface="Arial" charset="0"/>
                <a:cs typeface="Arial" charset="0"/>
              </a:defRPr>
            </a:lvl6pPr>
            <a:lvl7pPr marL="914400" eaLnBrk="0" fontAlgn="base" hangingPunct="0">
              <a:spcBef>
                <a:spcPct val="0"/>
              </a:spcBef>
              <a:spcAft>
                <a:spcPct val="0"/>
              </a:spcAft>
              <a:defRPr sz="2000" b="1">
                <a:solidFill>
                  <a:schemeClr val="tx1"/>
                </a:solidFill>
                <a:latin typeface="Helvetica" charset="0"/>
                <a:ea typeface="Arial" charset="0"/>
                <a:cs typeface="Arial" charset="0"/>
              </a:defRPr>
            </a:lvl7pPr>
            <a:lvl8pPr marL="1371600" eaLnBrk="0" fontAlgn="base" hangingPunct="0">
              <a:spcBef>
                <a:spcPct val="0"/>
              </a:spcBef>
              <a:spcAft>
                <a:spcPct val="0"/>
              </a:spcAft>
              <a:defRPr sz="2000" b="1">
                <a:solidFill>
                  <a:schemeClr val="tx1"/>
                </a:solidFill>
                <a:latin typeface="Helvetica" charset="0"/>
                <a:ea typeface="Arial" charset="0"/>
                <a:cs typeface="Arial" charset="0"/>
              </a:defRPr>
            </a:lvl8pPr>
            <a:lvl9pPr marL="1828800" eaLnBrk="0" fontAlgn="base" hangingPunct="0">
              <a:spcBef>
                <a:spcPct val="0"/>
              </a:spcBef>
              <a:spcAft>
                <a:spcPct val="0"/>
              </a:spcAft>
              <a:defRPr sz="2000" b="1">
                <a:solidFill>
                  <a:schemeClr val="tx1"/>
                </a:solidFill>
                <a:latin typeface="Helvetica" charset="0"/>
                <a:ea typeface="Arial" charset="0"/>
                <a:cs typeface="Arial"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smtClean="0">
                <a:ln>
                  <a:noFill/>
                </a:ln>
                <a:solidFill>
                  <a:srgbClr val="000000"/>
                </a:solidFill>
                <a:effectLst/>
                <a:uLnTx/>
                <a:uFillTx/>
                <a:latin typeface="Helvetica" charset="0"/>
                <a:ea typeface="Arial" charset="0"/>
                <a:cs typeface="Arial" charset="0"/>
              </a:rPr>
              <a:t>rancid</a:t>
            </a:r>
          </a:p>
        </p:txBody>
      </p:sp>
      <p:sp>
        <p:nvSpPr>
          <p:cNvPr id="32" name="TextBox 9"/>
          <p:cNvSpPr txBox="1">
            <a:spLocks noChangeArrowheads="1"/>
          </p:cNvSpPr>
          <p:nvPr/>
        </p:nvSpPr>
        <p:spPr bwMode="auto">
          <a:xfrm>
            <a:off x="2987675" y="3657600"/>
            <a:ext cx="9159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Helvetica" charset="0"/>
                <a:ea typeface="Arial" charset="0"/>
                <a:cs typeface="Arial" charset="0"/>
              </a:defRPr>
            </a:lvl1pPr>
            <a:lvl2pPr marL="37931725" indent="-37474525" eaLnBrk="0" hangingPunct="0">
              <a:defRPr sz="2000" b="1">
                <a:solidFill>
                  <a:schemeClr val="tx1"/>
                </a:solidFill>
                <a:latin typeface="Helvetica" charset="0"/>
                <a:ea typeface="Arial" charset="0"/>
                <a:cs typeface="Arial" charset="0"/>
              </a:defRPr>
            </a:lvl2pPr>
            <a:lvl3pPr eaLnBrk="0" hangingPunct="0">
              <a:defRPr sz="2000" b="1">
                <a:solidFill>
                  <a:schemeClr val="tx1"/>
                </a:solidFill>
                <a:latin typeface="Helvetica" charset="0"/>
                <a:ea typeface="Arial" charset="0"/>
                <a:cs typeface="Arial" charset="0"/>
              </a:defRPr>
            </a:lvl3pPr>
            <a:lvl4pPr eaLnBrk="0" hangingPunct="0">
              <a:defRPr sz="2000" b="1">
                <a:solidFill>
                  <a:schemeClr val="tx1"/>
                </a:solidFill>
                <a:latin typeface="Helvetica" charset="0"/>
                <a:ea typeface="Arial" charset="0"/>
                <a:cs typeface="Arial" charset="0"/>
              </a:defRPr>
            </a:lvl4pPr>
            <a:lvl5pPr eaLnBrk="0" hangingPunct="0">
              <a:defRPr sz="2000" b="1">
                <a:solidFill>
                  <a:schemeClr val="tx1"/>
                </a:solidFill>
                <a:latin typeface="Helvetica" charset="0"/>
                <a:ea typeface="Arial" charset="0"/>
                <a:cs typeface="Arial" charset="0"/>
              </a:defRPr>
            </a:lvl5pPr>
            <a:lvl6pPr marL="457200" eaLnBrk="0" fontAlgn="base" hangingPunct="0">
              <a:spcBef>
                <a:spcPct val="0"/>
              </a:spcBef>
              <a:spcAft>
                <a:spcPct val="0"/>
              </a:spcAft>
              <a:defRPr sz="2000" b="1">
                <a:solidFill>
                  <a:schemeClr val="tx1"/>
                </a:solidFill>
                <a:latin typeface="Helvetica" charset="0"/>
                <a:ea typeface="Arial" charset="0"/>
                <a:cs typeface="Arial" charset="0"/>
              </a:defRPr>
            </a:lvl6pPr>
            <a:lvl7pPr marL="914400" eaLnBrk="0" fontAlgn="base" hangingPunct="0">
              <a:spcBef>
                <a:spcPct val="0"/>
              </a:spcBef>
              <a:spcAft>
                <a:spcPct val="0"/>
              </a:spcAft>
              <a:defRPr sz="2000" b="1">
                <a:solidFill>
                  <a:schemeClr val="tx1"/>
                </a:solidFill>
                <a:latin typeface="Helvetica" charset="0"/>
                <a:ea typeface="Arial" charset="0"/>
                <a:cs typeface="Arial" charset="0"/>
              </a:defRPr>
            </a:lvl7pPr>
            <a:lvl8pPr marL="1371600" eaLnBrk="0" fontAlgn="base" hangingPunct="0">
              <a:spcBef>
                <a:spcPct val="0"/>
              </a:spcBef>
              <a:spcAft>
                <a:spcPct val="0"/>
              </a:spcAft>
              <a:defRPr sz="2000" b="1">
                <a:solidFill>
                  <a:schemeClr val="tx1"/>
                </a:solidFill>
                <a:latin typeface="Helvetica" charset="0"/>
                <a:ea typeface="Arial" charset="0"/>
                <a:cs typeface="Arial" charset="0"/>
              </a:defRPr>
            </a:lvl8pPr>
            <a:lvl9pPr marL="1828800" eaLnBrk="0" fontAlgn="base" hangingPunct="0">
              <a:spcBef>
                <a:spcPct val="0"/>
              </a:spcBef>
              <a:spcAft>
                <a:spcPct val="0"/>
              </a:spcAft>
              <a:defRPr sz="2000" b="1">
                <a:solidFill>
                  <a:schemeClr val="tx1"/>
                </a:solidFill>
                <a:latin typeface="Helvetica" charset="0"/>
                <a:ea typeface="Arial" charset="0"/>
                <a:cs typeface="Arial"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smtClean="0">
                <a:ln>
                  <a:noFill/>
                </a:ln>
                <a:solidFill>
                  <a:srgbClr val="000000"/>
                </a:solidFill>
                <a:effectLst/>
                <a:uLnTx/>
                <a:uFillTx/>
                <a:latin typeface="Helvetica" charset="0"/>
                <a:ea typeface="Arial" charset="0"/>
                <a:cs typeface="Arial" charset="0"/>
              </a:rPr>
              <a:t>whois</a:t>
            </a:r>
          </a:p>
        </p:txBody>
      </p:sp>
      <p:sp>
        <p:nvSpPr>
          <p:cNvPr id="33" name="TextBox 11"/>
          <p:cNvSpPr txBox="1">
            <a:spLocks noChangeArrowheads="1"/>
          </p:cNvSpPr>
          <p:nvPr/>
        </p:nvSpPr>
        <p:spPr bwMode="auto">
          <a:xfrm>
            <a:off x="5783263" y="1524000"/>
            <a:ext cx="12668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Helvetica" charset="0"/>
                <a:ea typeface="Arial" charset="0"/>
                <a:cs typeface="Arial" charset="0"/>
              </a:defRPr>
            </a:lvl1pPr>
            <a:lvl2pPr marL="37931725" indent="-37474525" eaLnBrk="0" hangingPunct="0">
              <a:defRPr sz="2000" b="1">
                <a:solidFill>
                  <a:schemeClr val="tx1"/>
                </a:solidFill>
                <a:latin typeface="Helvetica" charset="0"/>
                <a:ea typeface="Arial" charset="0"/>
                <a:cs typeface="Arial" charset="0"/>
              </a:defRPr>
            </a:lvl2pPr>
            <a:lvl3pPr eaLnBrk="0" hangingPunct="0">
              <a:defRPr sz="2000" b="1">
                <a:solidFill>
                  <a:schemeClr val="tx1"/>
                </a:solidFill>
                <a:latin typeface="Helvetica" charset="0"/>
                <a:ea typeface="Arial" charset="0"/>
                <a:cs typeface="Arial" charset="0"/>
              </a:defRPr>
            </a:lvl3pPr>
            <a:lvl4pPr eaLnBrk="0" hangingPunct="0">
              <a:defRPr sz="2000" b="1">
                <a:solidFill>
                  <a:schemeClr val="tx1"/>
                </a:solidFill>
                <a:latin typeface="Helvetica" charset="0"/>
                <a:ea typeface="Arial" charset="0"/>
                <a:cs typeface="Arial" charset="0"/>
              </a:defRPr>
            </a:lvl4pPr>
            <a:lvl5pPr eaLnBrk="0" hangingPunct="0">
              <a:defRPr sz="2000" b="1">
                <a:solidFill>
                  <a:schemeClr val="tx1"/>
                </a:solidFill>
                <a:latin typeface="Helvetica" charset="0"/>
                <a:ea typeface="Arial" charset="0"/>
                <a:cs typeface="Arial" charset="0"/>
              </a:defRPr>
            </a:lvl5pPr>
            <a:lvl6pPr marL="457200" eaLnBrk="0" fontAlgn="base" hangingPunct="0">
              <a:spcBef>
                <a:spcPct val="0"/>
              </a:spcBef>
              <a:spcAft>
                <a:spcPct val="0"/>
              </a:spcAft>
              <a:defRPr sz="2000" b="1">
                <a:solidFill>
                  <a:schemeClr val="tx1"/>
                </a:solidFill>
                <a:latin typeface="Helvetica" charset="0"/>
                <a:ea typeface="Arial" charset="0"/>
                <a:cs typeface="Arial" charset="0"/>
              </a:defRPr>
            </a:lvl6pPr>
            <a:lvl7pPr marL="914400" eaLnBrk="0" fontAlgn="base" hangingPunct="0">
              <a:spcBef>
                <a:spcPct val="0"/>
              </a:spcBef>
              <a:spcAft>
                <a:spcPct val="0"/>
              </a:spcAft>
              <a:defRPr sz="2000" b="1">
                <a:solidFill>
                  <a:schemeClr val="tx1"/>
                </a:solidFill>
                <a:latin typeface="Helvetica" charset="0"/>
                <a:ea typeface="Arial" charset="0"/>
                <a:cs typeface="Arial" charset="0"/>
              </a:defRPr>
            </a:lvl7pPr>
            <a:lvl8pPr marL="1371600" eaLnBrk="0" fontAlgn="base" hangingPunct="0">
              <a:spcBef>
                <a:spcPct val="0"/>
              </a:spcBef>
              <a:spcAft>
                <a:spcPct val="0"/>
              </a:spcAft>
              <a:defRPr sz="2000" b="1">
                <a:solidFill>
                  <a:schemeClr val="tx1"/>
                </a:solidFill>
                <a:latin typeface="Helvetica" charset="0"/>
                <a:ea typeface="Arial" charset="0"/>
                <a:cs typeface="Arial" charset="0"/>
              </a:defRPr>
            </a:lvl8pPr>
            <a:lvl9pPr marL="1828800" eaLnBrk="0" fontAlgn="base" hangingPunct="0">
              <a:spcBef>
                <a:spcPct val="0"/>
              </a:spcBef>
              <a:spcAft>
                <a:spcPct val="0"/>
              </a:spcAft>
              <a:defRPr sz="2000" b="1">
                <a:solidFill>
                  <a:schemeClr val="tx1"/>
                </a:solidFill>
                <a:latin typeface="Helvetica" charset="0"/>
                <a:ea typeface="Arial" charset="0"/>
                <a:cs typeface="Arial"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smtClean="0">
                <a:ln>
                  <a:noFill/>
                </a:ln>
                <a:solidFill>
                  <a:srgbClr val="000000"/>
                </a:solidFill>
                <a:effectLst/>
                <a:uLnTx/>
                <a:uFillTx/>
                <a:latin typeface="Helvetica" charset="0"/>
                <a:ea typeface="Arial" charset="0"/>
                <a:cs typeface="Arial" charset="0"/>
              </a:rPr>
              <a:t>tcpdump</a:t>
            </a:r>
          </a:p>
        </p:txBody>
      </p:sp>
      <p:sp>
        <p:nvSpPr>
          <p:cNvPr id="34" name="TextBox 12"/>
          <p:cNvSpPr txBox="1">
            <a:spLocks noChangeArrowheads="1"/>
          </p:cNvSpPr>
          <p:nvPr/>
        </p:nvSpPr>
        <p:spPr bwMode="auto">
          <a:xfrm>
            <a:off x="4659313" y="5562600"/>
            <a:ext cx="138271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Helvetica" charset="0"/>
                <a:ea typeface="Arial" charset="0"/>
                <a:cs typeface="Arial" charset="0"/>
              </a:defRPr>
            </a:lvl1pPr>
            <a:lvl2pPr marL="37931725" indent="-37474525" eaLnBrk="0" hangingPunct="0">
              <a:defRPr sz="2000" b="1">
                <a:solidFill>
                  <a:schemeClr val="tx1"/>
                </a:solidFill>
                <a:latin typeface="Helvetica" charset="0"/>
                <a:ea typeface="Arial" charset="0"/>
                <a:cs typeface="Arial" charset="0"/>
              </a:defRPr>
            </a:lvl2pPr>
            <a:lvl3pPr eaLnBrk="0" hangingPunct="0">
              <a:defRPr sz="2000" b="1">
                <a:solidFill>
                  <a:schemeClr val="tx1"/>
                </a:solidFill>
                <a:latin typeface="Helvetica" charset="0"/>
                <a:ea typeface="Arial" charset="0"/>
                <a:cs typeface="Arial" charset="0"/>
              </a:defRPr>
            </a:lvl3pPr>
            <a:lvl4pPr eaLnBrk="0" hangingPunct="0">
              <a:defRPr sz="2000" b="1">
                <a:solidFill>
                  <a:schemeClr val="tx1"/>
                </a:solidFill>
                <a:latin typeface="Helvetica" charset="0"/>
                <a:ea typeface="Arial" charset="0"/>
                <a:cs typeface="Arial" charset="0"/>
              </a:defRPr>
            </a:lvl4pPr>
            <a:lvl5pPr eaLnBrk="0" hangingPunct="0">
              <a:defRPr sz="2000" b="1">
                <a:solidFill>
                  <a:schemeClr val="tx1"/>
                </a:solidFill>
                <a:latin typeface="Helvetica" charset="0"/>
                <a:ea typeface="Arial" charset="0"/>
                <a:cs typeface="Arial" charset="0"/>
              </a:defRPr>
            </a:lvl5pPr>
            <a:lvl6pPr marL="457200" eaLnBrk="0" fontAlgn="base" hangingPunct="0">
              <a:spcBef>
                <a:spcPct val="0"/>
              </a:spcBef>
              <a:spcAft>
                <a:spcPct val="0"/>
              </a:spcAft>
              <a:defRPr sz="2000" b="1">
                <a:solidFill>
                  <a:schemeClr val="tx1"/>
                </a:solidFill>
                <a:latin typeface="Helvetica" charset="0"/>
                <a:ea typeface="Arial" charset="0"/>
                <a:cs typeface="Arial" charset="0"/>
              </a:defRPr>
            </a:lvl6pPr>
            <a:lvl7pPr marL="914400" eaLnBrk="0" fontAlgn="base" hangingPunct="0">
              <a:spcBef>
                <a:spcPct val="0"/>
              </a:spcBef>
              <a:spcAft>
                <a:spcPct val="0"/>
              </a:spcAft>
              <a:defRPr sz="2000" b="1">
                <a:solidFill>
                  <a:schemeClr val="tx1"/>
                </a:solidFill>
                <a:latin typeface="Helvetica" charset="0"/>
                <a:ea typeface="Arial" charset="0"/>
                <a:cs typeface="Arial" charset="0"/>
              </a:defRPr>
            </a:lvl7pPr>
            <a:lvl8pPr marL="1371600" eaLnBrk="0" fontAlgn="base" hangingPunct="0">
              <a:spcBef>
                <a:spcPct val="0"/>
              </a:spcBef>
              <a:spcAft>
                <a:spcPct val="0"/>
              </a:spcAft>
              <a:defRPr sz="2000" b="1">
                <a:solidFill>
                  <a:schemeClr val="tx1"/>
                </a:solidFill>
                <a:latin typeface="Helvetica" charset="0"/>
                <a:ea typeface="Arial" charset="0"/>
                <a:cs typeface="Arial" charset="0"/>
              </a:defRPr>
            </a:lvl8pPr>
            <a:lvl9pPr marL="1828800" eaLnBrk="0" fontAlgn="base" hangingPunct="0">
              <a:spcBef>
                <a:spcPct val="0"/>
              </a:spcBef>
              <a:spcAft>
                <a:spcPct val="0"/>
              </a:spcAft>
              <a:defRPr sz="2000" b="1">
                <a:solidFill>
                  <a:schemeClr val="tx1"/>
                </a:solidFill>
                <a:latin typeface="Helvetica" charset="0"/>
                <a:ea typeface="Arial" charset="0"/>
                <a:cs typeface="Arial"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smtClean="0">
                <a:ln>
                  <a:noFill/>
                </a:ln>
                <a:solidFill>
                  <a:srgbClr val="000000"/>
                </a:solidFill>
                <a:effectLst/>
                <a:uLnTx/>
                <a:uFillTx/>
                <a:latin typeface="Helvetica" charset="0"/>
                <a:ea typeface="Arial" charset="0"/>
                <a:cs typeface="Arial" charset="0"/>
              </a:rPr>
              <a:t>wireshark</a:t>
            </a:r>
          </a:p>
        </p:txBody>
      </p:sp>
      <p:sp>
        <p:nvSpPr>
          <p:cNvPr id="35" name="TextBox 13"/>
          <p:cNvSpPr txBox="1">
            <a:spLocks noChangeArrowheads="1"/>
          </p:cNvSpPr>
          <p:nvPr/>
        </p:nvSpPr>
        <p:spPr bwMode="auto">
          <a:xfrm>
            <a:off x="1219200" y="5638800"/>
            <a:ext cx="7112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Helvetica" charset="0"/>
                <a:ea typeface="Arial" charset="0"/>
                <a:cs typeface="Arial" charset="0"/>
              </a:defRPr>
            </a:lvl1pPr>
            <a:lvl2pPr marL="37931725" indent="-37474525" eaLnBrk="0" hangingPunct="0">
              <a:defRPr sz="2000" b="1">
                <a:solidFill>
                  <a:schemeClr val="tx1"/>
                </a:solidFill>
                <a:latin typeface="Helvetica" charset="0"/>
                <a:ea typeface="Arial" charset="0"/>
                <a:cs typeface="Arial" charset="0"/>
              </a:defRPr>
            </a:lvl2pPr>
            <a:lvl3pPr eaLnBrk="0" hangingPunct="0">
              <a:defRPr sz="2000" b="1">
                <a:solidFill>
                  <a:schemeClr val="tx1"/>
                </a:solidFill>
                <a:latin typeface="Helvetica" charset="0"/>
                <a:ea typeface="Arial" charset="0"/>
                <a:cs typeface="Arial" charset="0"/>
              </a:defRPr>
            </a:lvl3pPr>
            <a:lvl4pPr eaLnBrk="0" hangingPunct="0">
              <a:defRPr sz="2000" b="1">
                <a:solidFill>
                  <a:schemeClr val="tx1"/>
                </a:solidFill>
                <a:latin typeface="Helvetica" charset="0"/>
                <a:ea typeface="Arial" charset="0"/>
                <a:cs typeface="Arial" charset="0"/>
              </a:defRPr>
            </a:lvl4pPr>
            <a:lvl5pPr eaLnBrk="0" hangingPunct="0">
              <a:defRPr sz="2000" b="1">
                <a:solidFill>
                  <a:schemeClr val="tx1"/>
                </a:solidFill>
                <a:latin typeface="Helvetica" charset="0"/>
                <a:ea typeface="Arial" charset="0"/>
                <a:cs typeface="Arial" charset="0"/>
              </a:defRPr>
            </a:lvl5pPr>
            <a:lvl6pPr marL="457200" eaLnBrk="0" fontAlgn="base" hangingPunct="0">
              <a:spcBef>
                <a:spcPct val="0"/>
              </a:spcBef>
              <a:spcAft>
                <a:spcPct val="0"/>
              </a:spcAft>
              <a:defRPr sz="2000" b="1">
                <a:solidFill>
                  <a:schemeClr val="tx1"/>
                </a:solidFill>
                <a:latin typeface="Helvetica" charset="0"/>
                <a:ea typeface="Arial" charset="0"/>
                <a:cs typeface="Arial" charset="0"/>
              </a:defRPr>
            </a:lvl6pPr>
            <a:lvl7pPr marL="914400" eaLnBrk="0" fontAlgn="base" hangingPunct="0">
              <a:spcBef>
                <a:spcPct val="0"/>
              </a:spcBef>
              <a:spcAft>
                <a:spcPct val="0"/>
              </a:spcAft>
              <a:defRPr sz="2000" b="1">
                <a:solidFill>
                  <a:schemeClr val="tx1"/>
                </a:solidFill>
                <a:latin typeface="Helvetica" charset="0"/>
                <a:ea typeface="Arial" charset="0"/>
                <a:cs typeface="Arial" charset="0"/>
              </a:defRPr>
            </a:lvl7pPr>
            <a:lvl8pPr marL="1371600" eaLnBrk="0" fontAlgn="base" hangingPunct="0">
              <a:spcBef>
                <a:spcPct val="0"/>
              </a:spcBef>
              <a:spcAft>
                <a:spcPct val="0"/>
              </a:spcAft>
              <a:defRPr sz="2000" b="1">
                <a:solidFill>
                  <a:schemeClr val="tx1"/>
                </a:solidFill>
                <a:latin typeface="Helvetica" charset="0"/>
                <a:ea typeface="Arial" charset="0"/>
                <a:cs typeface="Arial" charset="0"/>
              </a:defRPr>
            </a:lvl8pPr>
            <a:lvl9pPr marL="1828800" eaLnBrk="0" fontAlgn="base" hangingPunct="0">
              <a:spcBef>
                <a:spcPct val="0"/>
              </a:spcBef>
              <a:spcAft>
                <a:spcPct val="0"/>
              </a:spcAft>
              <a:defRPr sz="2000" b="1">
                <a:solidFill>
                  <a:schemeClr val="tx1"/>
                </a:solidFill>
                <a:latin typeface="Helvetica" charset="0"/>
                <a:ea typeface="Arial" charset="0"/>
                <a:cs typeface="Arial"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smtClean="0">
                <a:ln>
                  <a:noFill/>
                </a:ln>
                <a:solidFill>
                  <a:srgbClr val="000000"/>
                </a:solidFill>
                <a:effectLst/>
                <a:uLnTx/>
                <a:uFillTx/>
                <a:latin typeface="Helvetica" charset="0"/>
                <a:ea typeface="Arial" charset="0"/>
                <a:cs typeface="Arial" charset="0"/>
              </a:rPr>
              <a:t>NDT</a:t>
            </a:r>
          </a:p>
        </p:txBody>
      </p:sp>
      <p:sp>
        <p:nvSpPr>
          <p:cNvPr id="36" name="TextBox 12"/>
          <p:cNvSpPr txBox="1">
            <a:spLocks noChangeArrowheads="1"/>
          </p:cNvSpPr>
          <p:nvPr/>
        </p:nvSpPr>
        <p:spPr bwMode="auto">
          <a:xfrm>
            <a:off x="6270625" y="5105400"/>
            <a:ext cx="7493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Helvetica" charset="0"/>
                <a:ea typeface="Arial" charset="0"/>
                <a:cs typeface="Arial" charset="0"/>
              </a:defRPr>
            </a:lvl1pPr>
            <a:lvl2pPr marL="37931725" indent="-37474525" eaLnBrk="0" hangingPunct="0">
              <a:defRPr sz="2000" b="1">
                <a:solidFill>
                  <a:schemeClr val="tx1"/>
                </a:solidFill>
                <a:latin typeface="Helvetica" charset="0"/>
                <a:ea typeface="Arial" charset="0"/>
                <a:cs typeface="Arial" charset="0"/>
              </a:defRPr>
            </a:lvl2pPr>
            <a:lvl3pPr eaLnBrk="0" hangingPunct="0">
              <a:defRPr sz="2000" b="1">
                <a:solidFill>
                  <a:schemeClr val="tx1"/>
                </a:solidFill>
                <a:latin typeface="Helvetica" charset="0"/>
                <a:ea typeface="Arial" charset="0"/>
                <a:cs typeface="Arial" charset="0"/>
              </a:defRPr>
            </a:lvl3pPr>
            <a:lvl4pPr eaLnBrk="0" hangingPunct="0">
              <a:defRPr sz="2000" b="1">
                <a:solidFill>
                  <a:schemeClr val="tx1"/>
                </a:solidFill>
                <a:latin typeface="Helvetica" charset="0"/>
                <a:ea typeface="Arial" charset="0"/>
                <a:cs typeface="Arial" charset="0"/>
              </a:defRPr>
            </a:lvl4pPr>
            <a:lvl5pPr eaLnBrk="0" hangingPunct="0">
              <a:defRPr sz="2000" b="1">
                <a:solidFill>
                  <a:schemeClr val="tx1"/>
                </a:solidFill>
                <a:latin typeface="Helvetica" charset="0"/>
                <a:ea typeface="Arial" charset="0"/>
                <a:cs typeface="Arial" charset="0"/>
              </a:defRPr>
            </a:lvl5pPr>
            <a:lvl6pPr marL="457200" eaLnBrk="0" fontAlgn="base" hangingPunct="0">
              <a:spcBef>
                <a:spcPct val="0"/>
              </a:spcBef>
              <a:spcAft>
                <a:spcPct val="0"/>
              </a:spcAft>
              <a:defRPr sz="2000" b="1">
                <a:solidFill>
                  <a:schemeClr val="tx1"/>
                </a:solidFill>
                <a:latin typeface="Helvetica" charset="0"/>
                <a:ea typeface="Arial" charset="0"/>
                <a:cs typeface="Arial" charset="0"/>
              </a:defRPr>
            </a:lvl6pPr>
            <a:lvl7pPr marL="914400" eaLnBrk="0" fontAlgn="base" hangingPunct="0">
              <a:spcBef>
                <a:spcPct val="0"/>
              </a:spcBef>
              <a:spcAft>
                <a:spcPct val="0"/>
              </a:spcAft>
              <a:defRPr sz="2000" b="1">
                <a:solidFill>
                  <a:schemeClr val="tx1"/>
                </a:solidFill>
                <a:latin typeface="Helvetica" charset="0"/>
                <a:ea typeface="Arial" charset="0"/>
                <a:cs typeface="Arial" charset="0"/>
              </a:defRPr>
            </a:lvl7pPr>
            <a:lvl8pPr marL="1371600" eaLnBrk="0" fontAlgn="base" hangingPunct="0">
              <a:spcBef>
                <a:spcPct val="0"/>
              </a:spcBef>
              <a:spcAft>
                <a:spcPct val="0"/>
              </a:spcAft>
              <a:defRPr sz="2000" b="1">
                <a:solidFill>
                  <a:schemeClr val="tx1"/>
                </a:solidFill>
                <a:latin typeface="Helvetica" charset="0"/>
                <a:ea typeface="Arial" charset="0"/>
                <a:cs typeface="Arial" charset="0"/>
              </a:defRPr>
            </a:lvl8pPr>
            <a:lvl9pPr marL="1828800" eaLnBrk="0" fontAlgn="base" hangingPunct="0">
              <a:spcBef>
                <a:spcPct val="0"/>
              </a:spcBef>
              <a:spcAft>
                <a:spcPct val="0"/>
              </a:spcAft>
              <a:defRPr sz="2000" b="1">
                <a:solidFill>
                  <a:schemeClr val="tx1"/>
                </a:solidFill>
                <a:latin typeface="Helvetica" charset="0"/>
                <a:ea typeface="Arial" charset="0"/>
                <a:cs typeface="Arial"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smtClean="0">
                <a:ln>
                  <a:noFill/>
                </a:ln>
                <a:solidFill>
                  <a:srgbClr val="000000"/>
                </a:solidFill>
                <a:effectLst/>
                <a:uLnTx/>
                <a:uFillTx/>
                <a:latin typeface="Helvetica" charset="0"/>
                <a:ea typeface="Arial" charset="0"/>
                <a:cs typeface="Arial" charset="0"/>
              </a:rPr>
              <a:t>iperf</a:t>
            </a:r>
          </a:p>
        </p:txBody>
      </p:sp>
      <p:sp>
        <p:nvSpPr>
          <p:cNvPr id="37" name="TextBox 13"/>
          <p:cNvSpPr txBox="1">
            <a:spLocks noChangeArrowheads="1"/>
          </p:cNvSpPr>
          <p:nvPr/>
        </p:nvSpPr>
        <p:spPr bwMode="auto">
          <a:xfrm>
            <a:off x="2438400" y="5943600"/>
            <a:ext cx="14811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Helvetica" charset="0"/>
                <a:ea typeface="Arial" charset="0"/>
                <a:cs typeface="Arial" charset="0"/>
              </a:defRPr>
            </a:lvl1pPr>
            <a:lvl2pPr marL="37931725" indent="-37474525" eaLnBrk="0" hangingPunct="0">
              <a:defRPr sz="2000" b="1">
                <a:solidFill>
                  <a:schemeClr val="tx1"/>
                </a:solidFill>
                <a:latin typeface="Helvetica" charset="0"/>
                <a:ea typeface="Arial" charset="0"/>
                <a:cs typeface="Arial" charset="0"/>
              </a:defRPr>
            </a:lvl2pPr>
            <a:lvl3pPr eaLnBrk="0" hangingPunct="0">
              <a:defRPr sz="2000" b="1">
                <a:solidFill>
                  <a:schemeClr val="tx1"/>
                </a:solidFill>
                <a:latin typeface="Helvetica" charset="0"/>
                <a:ea typeface="Arial" charset="0"/>
                <a:cs typeface="Arial" charset="0"/>
              </a:defRPr>
            </a:lvl3pPr>
            <a:lvl4pPr eaLnBrk="0" hangingPunct="0">
              <a:defRPr sz="2000" b="1">
                <a:solidFill>
                  <a:schemeClr val="tx1"/>
                </a:solidFill>
                <a:latin typeface="Helvetica" charset="0"/>
                <a:ea typeface="Arial" charset="0"/>
                <a:cs typeface="Arial" charset="0"/>
              </a:defRPr>
            </a:lvl4pPr>
            <a:lvl5pPr eaLnBrk="0" hangingPunct="0">
              <a:defRPr sz="2000" b="1">
                <a:solidFill>
                  <a:schemeClr val="tx1"/>
                </a:solidFill>
                <a:latin typeface="Helvetica" charset="0"/>
                <a:ea typeface="Arial" charset="0"/>
                <a:cs typeface="Arial" charset="0"/>
              </a:defRPr>
            </a:lvl5pPr>
            <a:lvl6pPr marL="457200" eaLnBrk="0" fontAlgn="base" hangingPunct="0">
              <a:spcBef>
                <a:spcPct val="0"/>
              </a:spcBef>
              <a:spcAft>
                <a:spcPct val="0"/>
              </a:spcAft>
              <a:defRPr sz="2000" b="1">
                <a:solidFill>
                  <a:schemeClr val="tx1"/>
                </a:solidFill>
                <a:latin typeface="Helvetica" charset="0"/>
                <a:ea typeface="Arial" charset="0"/>
                <a:cs typeface="Arial" charset="0"/>
              </a:defRPr>
            </a:lvl6pPr>
            <a:lvl7pPr marL="914400" eaLnBrk="0" fontAlgn="base" hangingPunct="0">
              <a:spcBef>
                <a:spcPct val="0"/>
              </a:spcBef>
              <a:spcAft>
                <a:spcPct val="0"/>
              </a:spcAft>
              <a:defRPr sz="2000" b="1">
                <a:solidFill>
                  <a:schemeClr val="tx1"/>
                </a:solidFill>
                <a:latin typeface="Helvetica" charset="0"/>
                <a:ea typeface="Arial" charset="0"/>
                <a:cs typeface="Arial" charset="0"/>
              </a:defRPr>
            </a:lvl7pPr>
            <a:lvl8pPr marL="1371600" eaLnBrk="0" fontAlgn="base" hangingPunct="0">
              <a:spcBef>
                <a:spcPct val="0"/>
              </a:spcBef>
              <a:spcAft>
                <a:spcPct val="0"/>
              </a:spcAft>
              <a:defRPr sz="2000" b="1">
                <a:solidFill>
                  <a:schemeClr val="tx1"/>
                </a:solidFill>
                <a:latin typeface="Helvetica" charset="0"/>
                <a:ea typeface="Arial" charset="0"/>
                <a:cs typeface="Arial" charset="0"/>
              </a:defRPr>
            </a:lvl8pPr>
            <a:lvl9pPr marL="1828800" eaLnBrk="0" fontAlgn="base" hangingPunct="0">
              <a:spcBef>
                <a:spcPct val="0"/>
              </a:spcBef>
              <a:spcAft>
                <a:spcPct val="0"/>
              </a:spcAft>
              <a:defRPr sz="2000" b="1">
                <a:solidFill>
                  <a:schemeClr val="tx1"/>
                </a:solidFill>
                <a:latin typeface="Helvetica" charset="0"/>
                <a:ea typeface="Arial" charset="0"/>
                <a:cs typeface="Arial"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smtClean="0">
                <a:ln>
                  <a:noFill/>
                </a:ln>
                <a:solidFill>
                  <a:srgbClr val="000000"/>
                </a:solidFill>
                <a:effectLst/>
                <a:uLnTx/>
                <a:uFillTx/>
                <a:latin typeface="Helvetica" charset="0"/>
                <a:ea typeface="Arial" charset="0"/>
                <a:cs typeface="Arial" charset="0"/>
              </a:rPr>
              <a:t>dummynet</a:t>
            </a:r>
          </a:p>
        </p:txBody>
      </p:sp>
      <p:sp>
        <p:nvSpPr>
          <p:cNvPr id="38" name="TextBox 14"/>
          <p:cNvSpPr txBox="1">
            <a:spLocks noChangeArrowheads="1"/>
          </p:cNvSpPr>
          <p:nvPr/>
        </p:nvSpPr>
        <p:spPr bwMode="auto">
          <a:xfrm>
            <a:off x="2743200" y="1752600"/>
            <a:ext cx="9969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Helvetica" charset="0"/>
                <a:ea typeface="Arial" charset="0"/>
                <a:cs typeface="Arial" charset="0"/>
              </a:defRPr>
            </a:lvl1pPr>
            <a:lvl2pPr marL="37931725" indent="-37474525" eaLnBrk="0" hangingPunct="0">
              <a:defRPr sz="2000" b="1">
                <a:solidFill>
                  <a:schemeClr val="tx1"/>
                </a:solidFill>
                <a:latin typeface="Helvetica" charset="0"/>
                <a:ea typeface="Arial" charset="0"/>
                <a:cs typeface="Arial" charset="0"/>
              </a:defRPr>
            </a:lvl2pPr>
            <a:lvl3pPr eaLnBrk="0" hangingPunct="0">
              <a:defRPr sz="2000" b="1">
                <a:solidFill>
                  <a:schemeClr val="tx1"/>
                </a:solidFill>
                <a:latin typeface="Helvetica" charset="0"/>
                <a:ea typeface="Arial" charset="0"/>
                <a:cs typeface="Arial" charset="0"/>
              </a:defRPr>
            </a:lvl3pPr>
            <a:lvl4pPr eaLnBrk="0" hangingPunct="0">
              <a:defRPr sz="2000" b="1">
                <a:solidFill>
                  <a:schemeClr val="tx1"/>
                </a:solidFill>
                <a:latin typeface="Helvetica" charset="0"/>
                <a:ea typeface="Arial" charset="0"/>
                <a:cs typeface="Arial" charset="0"/>
              </a:defRPr>
            </a:lvl4pPr>
            <a:lvl5pPr eaLnBrk="0" hangingPunct="0">
              <a:defRPr sz="2000" b="1">
                <a:solidFill>
                  <a:schemeClr val="tx1"/>
                </a:solidFill>
                <a:latin typeface="Helvetica" charset="0"/>
                <a:ea typeface="Arial" charset="0"/>
                <a:cs typeface="Arial" charset="0"/>
              </a:defRPr>
            </a:lvl5pPr>
            <a:lvl6pPr marL="457200" eaLnBrk="0" fontAlgn="base" hangingPunct="0">
              <a:spcBef>
                <a:spcPct val="0"/>
              </a:spcBef>
              <a:spcAft>
                <a:spcPct val="0"/>
              </a:spcAft>
              <a:defRPr sz="2000" b="1">
                <a:solidFill>
                  <a:schemeClr val="tx1"/>
                </a:solidFill>
                <a:latin typeface="Helvetica" charset="0"/>
                <a:ea typeface="Arial" charset="0"/>
                <a:cs typeface="Arial" charset="0"/>
              </a:defRPr>
            </a:lvl6pPr>
            <a:lvl7pPr marL="914400" eaLnBrk="0" fontAlgn="base" hangingPunct="0">
              <a:spcBef>
                <a:spcPct val="0"/>
              </a:spcBef>
              <a:spcAft>
                <a:spcPct val="0"/>
              </a:spcAft>
              <a:defRPr sz="2000" b="1">
                <a:solidFill>
                  <a:schemeClr val="tx1"/>
                </a:solidFill>
                <a:latin typeface="Helvetica" charset="0"/>
                <a:ea typeface="Arial" charset="0"/>
                <a:cs typeface="Arial" charset="0"/>
              </a:defRPr>
            </a:lvl7pPr>
            <a:lvl8pPr marL="1371600" eaLnBrk="0" fontAlgn="base" hangingPunct="0">
              <a:spcBef>
                <a:spcPct val="0"/>
              </a:spcBef>
              <a:spcAft>
                <a:spcPct val="0"/>
              </a:spcAft>
              <a:defRPr sz="2000" b="1">
                <a:solidFill>
                  <a:schemeClr val="tx1"/>
                </a:solidFill>
                <a:latin typeface="Helvetica" charset="0"/>
                <a:ea typeface="Arial" charset="0"/>
                <a:cs typeface="Arial" charset="0"/>
              </a:defRPr>
            </a:lvl8pPr>
            <a:lvl9pPr marL="1828800" eaLnBrk="0" fontAlgn="base" hangingPunct="0">
              <a:spcBef>
                <a:spcPct val="0"/>
              </a:spcBef>
              <a:spcAft>
                <a:spcPct val="0"/>
              </a:spcAft>
              <a:defRPr sz="2000" b="1">
                <a:solidFill>
                  <a:schemeClr val="tx1"/>
                </a:solidFill>
                <a:latin typeface="Helvetica" charset="0"/>
                <a:ea typeface="Arial" charset="0"/>
                <a:cs typeface="Arial"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smtClean="0">
                <a:ln>
                  <a:noFill/>
                </a:ln>
                <a:solidFill>
                  <a:srgbClr val="000000"/>
                </a:solidFill>
                <a:effectLst/>
                <a:uLnTx/>
                <a:uFillTx/>
                <a:latin typeface="Helvetica" charset="0"/>
                <a:ea typeface="Arial" charset="0"/>
                <a:cs typeface="Arial" charset="0"/>
              </a:rPr>
              <a:t>syslog</a:t>
            </a:r>
          </a:p>
        </p:txBody>
      </p:sp>
      <p:sp>
        <p:nvSpPr>
          <p:cNvPr id="39" name="TextBox 15"/>
          <p:cNvSpPr txBox="1">
            <a:spLocks noChangeArrowheads="1"/>
          </p:cNvSpPr>
          <p:nvPr/>
        </p:nvSpPr>
        <p:spPr bwMode="auto">
          <a:xfrm>
            <a:off x="6951663" y="2819400"/>
            <a:ext cx="60801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Helvetica" charset="0"/>
                <a:ea typeface="Arial" charset="0"/>
                <a:cs typeface="Arial" charset="0"/>
              </a:defRPr>
            </a:lvl1pPr>
            <a:lvl2pPr marL="37931725" indent="-37474525" eaLnBrk="0" hangingPunct="0">
              <a:defRPr sz="2000" b="1">
                <a:solidFill>
                  <a:schemeClr val="tx1"/>
                </a:solidFill>
                <a:latin typeface="Helvetica" charset="0"/>
                <a:ea typeface="Arial" charset="0"/>
                <a:cs typeface="Arial" charset="0"/>
              </a:defRPr>
            </a:lvl2pPr>
            <a:lvl3pPr eaLnBrk="0" hangingPunct="0">
              <a:defRPr sz="2000" b="1">
                <a:solidFill>
                  <a:schemeClr val="tx1"/>
                </a:solidFill>
                <a:latin typeface="Helvetica" charset="0"/>
                <a:ea typeface="Arial" charset="0"/>
                <a:cs typeface="Arial" charset="0"/>
              </a:defRPr>
            </a:lvl3pPr>
            <a:lvl4pPr eaLnBrk="0" hangingPunct="0">
              <a:defRPr sz="2000" b="1">
                <a:solidFill>
                  <a:schemeClr val="tx1"/>
                </a:solidFill>
                <a:latin typeface="Helvetica" charset="0"/>
                <a:ea typeface="Arial" charset="0"/>
                <a:cs typeface="Arial" charset="0"/>
              </a:defRPr>
            </a:lvl4pPr>
            <a:lvl5pPr eaLnBrk="0" hangingPunct="0">
              <a:defRPr sz="2000" b="1">
                <a:solidFill>
                  <a:schemeClr val="tx1"/>
                </a:solidFill>
                <a:latin typeface="Helvetica" charset="0"/>
                <a:ea typeface="Arial" charset="0"/>
                <a:cs typeface="Arial" charset="0"/>
              </a:defRPr>
            </a:lvl5pPr>
            <a:lvl6pPr marL="457200" eaLnBrk="0" fontAlgn="base" hangingPunct="0">
              <a:spcBef>
                <a:spcPct val="0"/>
              </a:spcBef>
              <a:spcAft>
                <a:spcPct val="0"/>
              </a:spcAft>
              <a:defRPr sz="2000" b="1">
                <a:solidFill>
                  <a:schemeClr val="tx1"/>
                </a:solidFill>
                <a:latin typeface="Helvetica" charset="0"/>
                <a:ea typeface="Arial" charset="0"/>
                <a:cs typeface="Arial" charset="0"/>
              </a:defRPr>
            </a:lvl6pPr>
            <a:lvl7pPr marL="914400" eaLnBrk="0" fontAlgn="base" hangingPunct="0">
              <a:spcBef>
                <a:spcPct val="0"/>
              </a:spcBef>
              <a:spcAft>
                <a:spcPct val="0"/>
              </a:spcAft>
              <a:defRPr sz="2000" b="1">
                <a:solidFill>
                  <a:schemeClr val="tx1"/>
                </a:solidFill>
                <a:latin typeface="Helvetica" charset="0"/>
                <a:ea typeface="Arial" charset="0"/>
                <a:cs typeface="Arial" charset="0"/>
              </a:defRPr>
            </a:lvl7pPr>
            <a:lvl8pPr marL="1371600" eaLnBrk="0" fontAlgn="base" hangingPunct="0">
              <a:spcBef>
                <a:spcPct val="0"/>
              </a:spcBef>
              <a:spcAft>
                <a:spcPct val="0"/>
              </a:spcAft>
              <a:defRPr sz="2000" b="1">
                <a:solidFill>
                  <a:schemeClr val="tx1"/>
                </a:solidFill>
                <a:latin typeface="Helvetica" charset="0"/>
                <a:ea typeface="Arial" charset="0"/>
                <a:cs typeface="Arial" charset="0"/>
              </a:defRPr>
            </a:lvl8pPr>
            <a:lvl9pPr marL="1828800" eaLnBrk="0" fontAlgn="base" hangingPunct="0">
              <a:spcBef>
                <a:spcPct val="0"/>
              </a:spcBef>
              <a:spcAft>
                <a:spcPct val="0"/>
              </a:spcAft>
              <a:defRPr sz="2000" b="1">
                <a:solidFill>
                  <a:schemeClr val="tx1"/>
                </a:solidFill>
                <a:latin typeface="Helvetica" charset="0"/>
                <a:ea typeface="Arial" charset="0"/>
                <a:cs typeface="Arial"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smtClean="0">
                <a:ln>
                  <a:noFill/>
                </a:ln>
                <a:solidFill>
                  <a:srgbClr val="000000"/>
                </a:solidFill>
                <a:effectLst/>
                <a:uLnTx/>
                <a:uFillTx/>
                <a:latin typeface="Helvetica" charset="0"/>
                <a:ea typeface="Arial" charset="0"/>
                <a:cs typeface="Arial" charset="0"/>
              </a:rPr>
              <a:t>trat</a:t>
            </a:r>
          </a:p>
        </p:txBody>
      </p:sp>
      <p:sp>
        <p:nvSpPr>
          <p:cNvPr id="40" name="TextBox 16"/>
          <p:cNvSpPr txBox="1">
            <a:spLocks noChangeArrowheads="1"/>
          </p:cNvSpPr>
          <p:nvPr/>
        </p:nvSpPr>
        <p:spPr bwMode="auto">
          <a:xfrm>
            <a:off x="3886200" y="3048000"/>
            <a:ext cx="8255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Helvetica" charset="0"/>
                <a:ea typeface="Arial" charset="0"/>
                <a:cs typeface="Arial" charset="0"/>
              </a:defRPr>
            </a:lvl1pPr>
            <a:lvl2pPr marL="37931725" indent="-37474525" eaLnBrk="0" hangingPunct="0">
              <a:defRPr sz="2000" b="1">
                <a:solidFill>
                  <a:schemeClr val="tx1"/>
                </a:solidFill>
                <a:latin typeface="Helvetica" charset="0"/>
                <a:ea typeface="Arial" charset="0"/>
                <a:cs typeface="Arial" charset="0"/>
              </a:defRPr>
            </a:lvl2pPr>
            <a:lvl3pPr eaLnBrk="0" hangingPunct="0">
              <a:defRPr sz="2000" b="1">
                <a:solidFill>
                  <a:schemeClr val="tx1"/>
                </a:solidFill>
                <a:latin typeface="Helvetica" charset="0"/>
                <a:ea typeface="Arial" charset="0"/>
                <a:cs typeface="Arial" charset="0"/>
              </a:defRPr>
            </a:lvl3pPr>
            <a:lvl4pPr eaLnBrk="0" hangingPunct="0">
              <a:defRPr sz="2000" b="1">
                <a:solidFill>
                  <a:schemeClr val="tx1"/>
                </a:solidFill>
                <a:latin typeface="Helvetica" charset="0"/>
                <a:ea typeface="Arial" charset="0"/>
                <a:cs typeface="Arial" charset="0"/>
              </a:defRPr>
            </a:lvl4pPr>
            <a:lvl5pPr eaLnBrk="0" hangingPunct="0">
              <a:defRPr sz="2000" b="1">
                <a:solidFill>
                  <a:schemeClr val="tx1"/>
                </a:solidFill>
                <a:latin typeface="Helvetica" charset="0"/>
                <a:ea typeface="Arial" charset="0"/>
                <a:cs typeface="Arial" charset="0"/>
              </a:defRPr>
            </a:lvl5pPr>
            <a:lvl6pPr marL="457200" eaLnBrk="0" fontAlgn="base" hangingPunct="0">
              <a:spcBef>
                <a:spcPct val="0"/>
              </a:spcBef>
              <a:spcAft>
                <a:spcPct val="0"/>
              </a:spcAft>
              <a:defRPr sz="2000" b="1">
                <a:solidFill>
                  <a:schemeClr val="tx1"/>
                </a:solidFill>
                <a:latin typeface="Helvetica" charset="0"/>
                <a:ea typeface="Arial" charset="0"/>
                <a:cs typeface="Arial" charset="0"/>
              </a:defRPr>
            </a:lvl6pPr>
            <a:lvl7pPr marL="914400" eaLnBrk="0" fontAlgn="base" hangingPunct="0">
              <a:spcBef>
                <a:spcPct val="0"/>
              </a:spcBef>
              <a:spcAft>
                <a:spcPct val="0"/>
              </a:spcAft>
              <a:defRPr sz="2000" b="1">
                <a:solidFill>
                  <a:schemeClr val="tx1"/>
                </a:solidFill>
                <a:latin typeface="Helvetica" charset="0"/>
                <a:ea typeface="Arial" charset="0"/>
                <a:cs typeface="Arial" charset="0"/>
              </a:defRPr>
            </a:lvl7pPr>
            <a:lvl8pPr marL="1371600" eaLnBrk="0" fontAlgn="base" hangingPunct="0">
              <a:spcBef>
                <a:spcPct val="0"/>
              </a:spcBef>
              <a:spcAft>
                <a:spcPct val="0"/>
              </a:spcAft>
              <a:defRPr sz="2000" b="1">
                <a:solidFill>
                  <a:schemeClr val="tx1"/>
                </a:solidFill>
                <a:latin typeface="Helvetica" charset="0"/>
                <a:ea typeface="Arial" charset="0"/>
                <a:cs typeface="Arial" charset="0"/>
              </a:defRPr>
            </a:lvl8pPr>
            <a:lvl9pPr marL="1828800" eaLnBrk="0" fontAlgn="base" hangingPunct="0">
              <a:spcBef>
                <a:spcPct val="0"/>
              </a:spcBef>
              <a:spcAft>
                <a:spcPct val="0"/>
              </a:spcAft>
              <a:defRPr sz="2000" b="1">
                <a:solidFill>
                  <a:schemeClr val="tx1"/>
                </a:solidFill>
                <a:latin typeface="Helvetica" charset="0"/>
                <a:ea typeface="Arial" charset="0"/>
                <a:cs typeface="Arial"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smtClean="0">
                <a:ln>
                  <a:noFill/>
                </a:ln>
                <a:solidFill>
                  <a:srgbClr val="000000"/>
                </a:solidFill>
                <a:effectLst/>
                <a:uLnTx/>
                <a:uFillTx/>
                <a:latin typeface="Helvetica" charset="0"/>
                <a:ea typeface="Arial" charset="0"/>
                <a:cs typeface="Arial" charset="0"/>
              </a:rPr>
              <a:t>snort</a:t>
            </a:r>
          </a:p>
        </p:txBody>
      </p:sp>
      <p:sp>
        <p:nvSpPr>
          <p:cNvPr id="41" name="TextBox 17"/>
          <p:cNvSpPr txBox="1">
            <a:spLocks noChangeArrowheads="1"/>
          </p:cNvSpPr>
          <p:nvPr/>
        </p:nvSpPr>
        <p:spPr bwMode="auto">
          <a:xfrm>
            <a:off x="7489825" y="4648200"/>
            <a:ext cx="5969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Helvetica" charset="0"/>
                <a:ea typeface="Arial" charset="0"/>
                <a:cs typeface="Arial" charset="0"/>
              </a:defRPr>
            </a:lvl1pPr>
            <a:lvl2pPr marL="37931725" indent="-37474525" eaLnBrk="0" hangingPunct="0">
              <a:defRPr sz="2000" b="1">
                <a:solidFill>
                  <a:schemeClr val="tx1"/>
                </a:solidFill>
                <a:latin typeface="Helvetica" charset="0"/>
                <a:ea typeface="Arial" charset="0"/>
                <a:cs typeface="Arial" charset="0"/>
              </a:defRPr>
            </a:lvl2pPr>
            <a:lvl3pPr eaLnBrk="0" hangingPunct="0">
              <a:defRPr sz="2000" b="1">
                <a:solidFill>
                  <a:schemeClr val="tx1"/>
                </a:solidFill>
                <a:latin typeface="Helvetica" charset="0"/>
                <a:ea typeface="Arial" charset="0"/>
                <a:cs typeface="Arial" charset="0"/>
              </a:defRPr>
            </a:lvl3pPr>
            <a:lvl4pPr eaLnBrk="0" hangingPunct="0">
              <a:defRPr sz="2000" b="1">
                <a:solidFill>
                  <a:schemeClr val="tx1"/>
                </a:solidFill>
                <a:latin typeface="Helvetica" charset="0"/>
                <a:ea typeface="Arial" charset="0"/>
                <a:cs typeface="Arial" charset="0"/>
              </a:defRPr>
            </a:lvl4pPr>
            <a:lvl5pPr eaLnBrk="0" hangingPunct="0">
              <a:defRPr sz="2000" b="1">
                <a:solidFill>
                  <a:schemeClr val="tx1"/>
                </a:solidFill>
                <a:latin typeface="Helvetica" charset="0"/>
                <a:ea typeface="Arial" charset="0"/>
                <a:cs typeface="Arial" charset="0"/>
              </a:defRPr>
            </a:lvl5pPr>
            <a:lvl6pPr marL="457200" eaLnBrk="0" fontAlgn="base" hangingPunct="0">
              <a:spcBef>
                <a:spcPct val="0"/>
              </a:spcBef>
              <a:spcAft>
                <a:spcPct val="0"/>
              </a:spcAft>
              <a:defRPr sz="2000" b="1">
                <a:solidFill>
                  <a:schemeClr val="tx1"/>
                </a:solidFill>
                <a:latin typeface="Helvetica" charset="0"/>
                <a:ea typeface="Arial" charset="0"/>
                <a:cs typeface="Arial" charset="0"/>
              </a:defRPr>
            </a:lvl6pPr>
            <a:lvl7pPr marL="914400" eaLnBrk="0" fontAlgn="base" hangingPunct="0">
              <a:spcBef>
                <a:spcPct val="0"/>
              </a:spcBef>
              <a:spcAft>
                <a:spcPct val="0"/>
              </a:spcAft>
              <a:defRPr sz="2000" b="1">
                <a:solidFill>
                  <a:schemeClr val="tx1"/>
                </a:solidFill>
                <a:latin typeface="Helvetica" charset="0"/>
                <a:ea typeface="Arial" charset="0"/>
                <a:cs typeface="Arial" charset="0"/>
              </a:defRPr>
            </a:lvl7pPr>
            <a:lvl8pPr marL="1371600" eaLnBrk="0" fontAlgn="base" hangingPunct="0">
              <a:spcBef>
                <a:spcPct val="0"/>
              </a:spcBef>
              <a:spcAft>
                <a:spcPct val="0"/>
              </a:spcAft>
              <a:defRPr sz="2000" b="1">
                <a:solidFill>
                  <a:schemeClr val="tx1"/>
                </a:solidFill>
                <a:latin typeface="Helvetica" charset="0"/>
                <a:ea typeface="Arial" charset="0"/>
                <a:cs typeface="Arial" charset="0"/>
              </a:defRPr>
            </a:lvl8pPr>
            <a:lvl9pPr marL="1828800" eaLnBrk="0" fontAlgn="base" hangingPunct="0">
              <a:spcBef>
                <a:spcPct val="0"/>
              </a:spcBef>
              <a:spcAft>
                <a:spcPct val="0"/>
              </a:spcAft>
              <a:defRPr sz="2000" b="1">
                <a:solidFill>
                  <a:schemeClr val="tx1"/>
                </a:solidFill>
                <a:latin typeface="Helvetica" charset="0"/>
                <a:ea typeface="Arial" charset="0"/>
                <a:cs typeface="Arial"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smtClean="0">
                <a:ln>
                  <a:noFill/>
                </a:ln>
                <a:solidFill>
                  <a:srgbClr val="000000"/>
                </a:solidFill>
                <a:effectLst/>
                <a:uLnTx/>
                <a:uFillTx/>
                <a:latin typeface="Helvetica" charset="0"/>
                <a:ea typeface="Arial" charset="0"/>
                <a:cs typeface="Arial" charset="0"/>
              </a:rPr>
              <a:t>bro</a:t>
            </a:r>
          </a:p>
        </p:txBody>
      </p:sp>
      <p:sp>
        <p:nvSpPr>
          <p:cNvPr id="42" name="TextBox 18"/>
          <p:cNvSpPr txBox="1">
            <a:spLocks noChangeArrowheads="1"/>
          </p:cNvSpPr>
          <p:nvPr/>
        </p:nvSpPr>
        <p:spPr bwMode="auto">
          <a:xfrm>
            <a:off x="685800" y="1524000"/>
            <a:ext cx="13112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Helvetica" charset="0"/>
                <a:ea typeface="Arial" charset="0"/>
                <a:cs typeface="Arial" charset="0"/>
              </a:defRPr>
            </a:lvl1pPr>
            <a:lvl2pPr marL="37931725" indent="-37474525" eaLnBrk="0" hangingPunct="0">
              <a:defRPr sz="2000" b="1">
                <a:solidFill>
                  <a:schemeClr val="tx1"/>
                </a:solidFill>
                <a:latin typeface="Helvetica" charset="0"/>
                <a:ea typeface="Arial" charset="0"/>
                <a:cs typeface="Arial" charset="0"/>
              </a:defRPr>
            </a:lvl2pPr>
            <a:lvl3pPr eaLnBrk="0" hangingPunct="0">
              <a:defRPr sz="2000" b="1">
                <a:solidFill>
                  <a:schemeClr val="tx1"/>
                </a:solidFill>
                <a:latin typeface="Helvetica" charset="0"/>
                <a:ea typeface="Arial" charset="0"/>
                <a:cs typeface="Arial" charset="0"/>
              </a:defRPr>
            </a:lvl3pPr>
            <a:lvl4pPr eaLnBrk="0" hangingPunct="0">
              <a:defRPr sz="2000" b="1">
                <a:solidFill>
                  <a:schemeClr val="tx1"/>
                </a:solidFill>
                <a:latin typeface="Helvetica" charset="0"/>
                <a:ea typeface="Arial" charset="0"/>
                <a:cs typeface="Arial" charset="0"/>
              </a:defRPr>
            </a:lvl4pPr>
            <a:lvl5pPr eaLnBrk="0" hangingPunct="0">
              <a:defRPr sz="2000" b="1">
                <a:solidFill>
                  <a:schemeClr val="tx1"/>
                </a:solidFill>
                <a:latin typeface="Helvetica" charset="0"/>
                <a:ea typeface="Arial" charset="0"/>
                <a:cs typeface="Arial" charset="0"/>
              </a:defRPr>
            </a:lvl5pPr>
            <a:lvl6pPr marL="457200" eaLnBrk="0" fontAlgn="base" hangingPunct="0">
              <a:spcBef>
                <a:spcPct val="0"/>
              </a:spcBef>
              <a:spcAft>
                <a:spcPct val="0"/>
              </a:spcAft>
              <a:defRPr sz="2000" b="1">
                <a:solidFill>
                  <a:schemeClr val="tx1"/>
                </a:solidFill>
                <a:latin typeface="Helvetica" charset="0"/>
                <a:ea typeface="Arial" charset="0"/>
                <a:cs typeface="Arial" charset="0"/>
              </a:defRPr>
            </a:lvl6pPr>
            <a:lvl7pPr marL="914400" eaLnBrk="0" fontAlgn="base" hangingPunct="0">
              <a:spcBef>
                <a:spcPct val="0"/>
              </a:spcBef>
              <a:spcAft>
                <a:spcPct val="0"/>
              </a:spcAft>
              <a:defRPr sz="2000" b="1">
                <a:solidFill>
                  <a:schemeClr val="tx1"/>
                </a:solidFill>
                <a:latin typeface="Helvetica" charset="0"/>
                <a:ea typeface="Arial" charset="0"/>
                <a:cs typeface="Arial" charset="0"/>
              </a:defRPr>
            </a:lvl7pPr>
            <a:lvl8pPr marL="1371600" eaLnBrk="0" fontAlgn="base" hangingPunct="0">
              <a:spcBef>
                <a:spcPct val="0"/>
              </a:spcBef>
              <a:spcAft>
                <a:spcPct val="0"/>
              </a:spcAft>
              <a:defRPr sz="2000" b="1">
                <a:solidFill>
                  <a:schemeClr val="tx1"/>
                </a:solidFill>
                <a:latin typeface="Helvetica" charset="0"/>
                <a:ea typeface="Arial" charset="0"/>
                <a:cs typeface="Arial" charset="0"/>
              </a:defRPr>
            </a:lvl8pPr>
            <a:lvl9pPr marL="1828800" eaLnBrk="0" fontAlgn="base" hangingPunct="0">
              <a:spcBef>
                <a:spcPct val="0"/>
              </a:spcBef>
              <a:spcAft>
                <a:spcPct val="0"/>
              </a:spcAft>
              <a:defRPr sz="2000" b="1">
                <a:solidFill>
                  <a:schemeClr val="tx1"/>
                </a:solidFill>
                <a:latin typeface="Helvetica" charset="0"/>
                <a:ea typeface="Arial" charset="0"/>
                <a:cs typeface="Arial"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smtClean="0">
                <a:ln>
                  <a:noFill/>
                </a:ln>
                <a:solidFill>
                  <a:srgbClr val="000000"/>
                </a:solidFill>
                <a:effectLst/>
                <a:uLnTx/>
                <a:uFillTx/>
                <a:latin typeface="Helvetica" charset="0"/>
                <a:ea typeface="Arial" charset="0"/>
                <a:cs typeface="Arial" charset="0"/>
              </a:rPr>
              <a:t>arpwatch</a:t>
            </a:r>
          </a:p>
        </p:txBody>
      </p:sp>
      <p:sp>
        <p:nvSpPr>
          <p:cNvPr id="43" name="TextBox 19"/>
          <p:cNvSpPr txBox="1">
            <a:spLocks noChangeArrowheads="1"/>
          </p:cNvSpPr>
          <p:nvPr/>
        </p:nvSpPr>
        <p:spPr bwMode="auto">
          <a:xfrm>
            <a:off x="7162800" y="5943600"/>
            <a:ext cx="75406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Helvetica" charset="0"/>
                <a:ea typeface="Arial" charset="0"/>
                <a:cs typeface="Arial" charset="0"/>
              </a:defRPr>
            </a:lvl1pPr>
            <a:lvl2pPr marL="37931725" indent="-37474525" eaLnBrk="0" hangingPunct="0">
              <a:defRPr sz="2000" b="1">
                <a:solidFill>
                  <a:schemeClr val="tx1"/>
                </a:solidFill>
                <a:latin typeface="Helvetica" charset="0"/>
                <a:ea typeface="Arial" charset="0"/>
                <a:cs typeface="Arial" charset="0"/>
              </a:defRPr>
            </a:lvl2pPr>
            <a:lvl3pPr eaLnBrk="0" hangingPunct="0">
              <a:defRPr sz="2000" b="1">
                <a:solidFill>
                  <a:schemeClr val="tx1"/>
                </a:solidFill>
                <a:latin typeface="Helvetica" charset="0"/>
                <a:ea typeface="Arial" charset="0"/>
                <a:cs typeface="Arial" charset="0"/>
              </a:defRPr>
            </a:lvl3pPr>
            <a:lvl4pPr eaLnBrk="0" hangingPunct="0">
              <a:defRPr sz="2000" b="1">
                <a:solidFill>
                  <a:schemeClr val="tx1"/>
                </a:solidFill>
                <a:latin typeface="Helvetica" charset="0"/>
                <a:ea typeface="Arial" charset="0"/>
                <a:cs typeface="Arial" charset="0"/>
              </a:defRPr>
            </a:lvl4pPr>
            <a:lvl5pPr eaLnBrk="0" hangingPunct="0">
              <a:defRPr sz="2000" b="1">
                <a:solidFill>
                  <a:schemeClr val="tx1"/>
                </a:solidFill>
                <a:latin typeface="Helvetica" charset="0"/>
                <a:ea typeface="Arial" charset="0"/>
                <a:cs typeface="Arial" charset="0"/>
              </a:defRPr>
            </a:lvl5pPr>
            <a:lvl6pPr marL="457200" eaLnBrk="0" fontAlgn="base" hangingPunct="0">
              <a:spcBef>
                <a:spcPct val="0"/>
              </a:spcBef>
              <a:spcAft>
                <a:spcPct val="0"/>
              </a:spcAft>
              <a:defRPr sz="2000" b="1">
                <a:solidFill>
                  <a:schemeClr val="tx1"/>
                </a:solidFill>
                <a:latin typeface="Helvetica" charset="0"/>
                <a:ea typeface="Arial" charset="0"/>
                <a:cs typeface="Arial" charset="0"/>
              </a:defRPr>
            </a:lvl6pPr>
            <a:lvl7pPr marL="914400" eaLnBrk="0" fontAlgn="base" hangingPunct="0">
              <a:spcBef>
                <a:spcPct val="0"/>
              </a:spcBef>
              <a:spcAft>
                <a:spcPct val="0"/>
              </a:spcAft>
              <a:defRPr sz="2000" b="1">
                <a:solidFill>
                  <a:schemeClr val="tx1"/>
                </a:solidFill>
                <a:latin typeface="Helvetica" charset="0"/>
                <a:ea typeface="Arial" charset="0"/>
                <a:cs typeface="Arial" charset="0"/>
              </a:defRPr>
            </a:lvl7pPr>
            <a:lvl8pPr marL="1371600" eaLnBrk="0" fontAlgn="base" hangingPunct="0">
              <a:spcBef>
                <a:spcPct val="0"/>
              </a:spcBef>
              <a:spcAft>
                <a:spcPct val="0"/>
              </a:spcAft>
              <a:defRPr sz="2000" b="1">
                <a:solidFill>
                  <a:schemeClr val="tx1"/>
                </a:solidFill>
                <a:latin typeface="Helvetica" charset="0"/>
                <a:ea typeface="Arial" charset="0"/>
                <a:cs typeface="Arial" charset="0"/>
              </a:defRPr>
            </a:lvl8pPr>
            <a:lvl9pPr marL="1828800" eaLnBrk="0" fontAlgn="base" hangingPunct="0">
              <a:spcBef>
                <a:spcPct val="0"/>
              </a:spcBef>
              <a:spcAft>
                <a:spcPct val="0"/>
              </a:spcAft>
              <a:defRPr sz="2000" b="1">
                <a:solidFill>
                  <a:schemeClr val="tx1"/>
                </a:solidFill>
                <a:latin typeface="Helvetica" charset="0"/>
                <a:ea typeface="Arial" charset="0"/>
                <a:cs typeface="Arial"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smtClean="0">
                <a:ln>
                  <a:noFill/>
                </a:ln>
                <a:solidFill>
                  <a:srgbClr val="000000"/>
                </a:solidFill>
                <a:effectLst/>
                <a:uLnTx/>
                <a:uFillTx/>
                <a:latin typeface="Helvetica" charset="0"/>
                <a:ea typeface="Arial" charset="0"/>
                <a:cs typeface="Arial" charset="0"/>
              </a:rPr>
              <a:t>mrtg</a:t>
            </a:r>
          </a:p>
        </p:txBody>
      </p:sp>
      <p:sp>
        <p:nvSpPr>
          <p:cNvPr id="44" name="TextBox 20"/>
          <p:cNvSpPr txBox="1">
            <a:spLocks noChangeArrowheads="1"/>
          </p:cNvSpPr>
          <p:nvPr/>
        </p:nvSpPr>
        <p:spPr bwMode="auto">
          <a:xfrm>
            <a:off x="573088" y="3352800"/>
            <a:ext cx="86836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Helvetica" charset="0"/>
                <a:ea typeface="Arial" charset="0"/>
                <a:cs typeface="Arial" charset="0"/>
              </a:defRPr>
            </a:lvl1pPr>
            <a:lvl2pPr marL="37931725" indent="-37474525" eaLnBrk="0" hangingPunct="0">
              <a:defRPr sz="2000" b="1">
                <a:solidFill>
                  <a:schemeClr val="tx1"/>
                </a:solidFill>
                <a:latin typeface="Helvetica" charset="0"/>
                <a:ea typeface="Arial" charset="0"/>
                <a:cs typeface="Arial" charset="0"/>
              </a:defRPr>
            </a:lvl2pPr>
            <a:lvl3pPr eaLnBrk="0" hangingPunct="0">
              <a:defRPr sz="2000" b="1">
                <a:solidFill>
                  <a:schemeClr val="tx1"/>
                </a:solidFill>
                <a:latin typeface="Helvetica" charset="0"/>
                <a:ea typeface="Arial" charset="0"/>
                <a:cs typeface="Arial" charset="0"/>
              </a:defRPr>
            </a:lvl3pPr>
            <a:lvl4pPr eaLnBrk="0" hangingPunct="0">
              <a:defRPr sz="2000" b="1">
                <a:solidFill>
                  <a:schemeClr val="tx1"/>
                </a:solidFill>
                <a:latin typeface="Helvetica" charset="0"/>
                <a:ea typeface="Arial" charset="0"/>
                <a:cs typeface="Arial" charset="0"/>
              </a:defRPr>
            </a:lvl4pPr>
            <a:lvl5pPr eaLnBrk="0" hangingPunct="0">
              <a:defRPr sz="2000" b="1">
                <a:solidFill>
                  <a:schemeClr val="tx1"/>
                </a:solidFill>
                <a:latin typeface="Helvetica" charset="0"/>
                <a:ea typeface="Arial" charset="0"/>
                <a:cs typeface="Arial" charset="0"/>
              </a:defRPr>
            </a:lvl5pPr>
            <a:lvl6pPr marL="457200" eaLnBrk="0" fontAlgn="base" hangingPunct="0">
              <a:spcBef>
                <a:spcPct val="0"/>
              </a:spcBef>
              <a:spcAft>
                <a:spcPct val="0"/>
              </a:spcAft>
              <a:defRPr sz="2000" b="1">
                <a:solidFill>
                  <a:schemeClr val="tx1"/>
                </a:solidFill>
                <a:latin typeface="Helvetica" charset="0"/>
                <a:ea typeface="Arial" charset="0"/>
                <a:cs typeface="Arial" charset="0"/>
              </a:defRPr>
            </a:lvl6pPr>
            <a:lvl7pPr marL="914400" eaLnBrk="0" fontAlgn="base" hangingPunct="0">
              <a:spcBef>
                <a:spcPct val="0"/>
              </a:spcBef>
              <a:spcAft>
                <a:spcPct val="0"/>
              </a:spcAft>
              <a:defRPr sz="2000" b="1">
                <a:solidFill>
                  <a:schemeClr val="tx1"/>
                </a:solidFill>
                <a:latin typeface="Helvetica" charset="0"/>
                <a:ea typeface="Arial" charset="0"/>
                <a:cs typeface="Arial" charset="0"/>
              </a:defRPr>
            </a:lvl7pPr>
            <a:lvl8pPr marL="1371600" eaLnBrk="0" fontAlgn="base" hangingPunct="0">
              <a:spcBef>
                <a:spcPct val="0"/>
              </a:spcBef>
              <a:spcAft>
                <a:spcPct val="0"/>
              </a:spcAft>
              <a:defRPr sz="2000" b="1">
                <a:solidFill>
                  <a:schemeClr val="tx1"/>
                </a:solidFill>
                <a:latin typeface="Helvetica" charset="0"/>
                <a:ea typeface="Arial" charset="0"/>
                <a:cs typeface="Arial" charset="0"/>
              </a:defRPr>
            </a:lvl8pPr>
            <a:lvl9pPr marL="1828800" eaLnBrk="0" fontAlgn="base" hangingPunct="0">
              <a:spcBef>
                <a:spcPct val="0"/>
              </a:spcBef>
              <a:spcAft>
                <a:spcPct val="0"/>
              </a:spcAft>
              <a:defRPr sz="2000" b="1">
                <a:solidFill>
                  <a:schemeClr val="tx1"/>
                </a:solidFill>
                <a:latin typeface="Helvetica" charset="0"/>
                <a:ea typeface="Arial" charset="0"/>
                <a:cs typeface="Arial"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smtClean="0">
                <a:ln>
                  <a:noFill/>
                </a:ln>
                <a:solidFill>
                  <a:srgbClr val="000000"/>
                </a:solidFill>
                <a:effectLst/>
                <a:uLnTx/>
                <a:uFillTx/>
                <a:latin typeface="Helvetica" charset="0"/>
                <a:ea typeface="Arial" charset="0"/>
                <a:cs typeface="Arial" charset="0"/>
              </a:rPr>
              <a:t>nmap</a:t>
            </a:r>
          </a:p>
        </p:txBody>
      </p:sp>
      <p:sp>
        <p:nvSpPr>
          <p:cNvPr id="45" name="TextBox 21"/>
          <p:cNvSpPr txBox="1">
            <a:spLocks noChangeArrowheads="1"/>
          </p:cNvSpPr>
          <p:nvPr/>
        </p:nvSpPr>
        <p:spPr bwMode="auto">
          <a:xfrm>
            <a:off x="4572000" y="4267200"/>
            <a:ext cx="7397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Helvetica" charset="0"/>
                <a:ea typeface="Arial" charset="0"/>
                <a:cs typeface="Arial" charset="0"/>
              </a:defRPr>
            </a:lvl1pPr>
            <a:lvl2pPr marL="37931725" indent="-37474525" eaLnBrk="0" hangingPunct="0">
              <a:defRPr sz="2000" b="1">
                <a:solidFill>
                  <a:schemeClr val="tx1"/>
                </a:solidFill>
                <a:latin typeface="Helvetica" charset="0"/>
                <a:ea typeface="Arial" charset="0"/>
                <a:cs typeface="Arial" charset="0"/>
              </a:defRPr>
            </a:lvl2pPr>
            <a:lvl3pPr eaLnBrk="0" hangingPunct="0">
              <a:defRPr sz="2000" b="1">
                <a:solidFill>
                  <a:schemeClr val="tx1"/>
                </a:solidFill>
                <a:latin typeface="Helvetica" charset="0"/>
                <a:ea typeface="Arial" charset="0"/>
                <a:cs typeface="Arial" charset="0"/>
              </a:defRPr>
            </a:lvl3pPr>
            <a:lvl4pPr eaLnBrk="0" hangingPunct="0">
              <a:defRPr sz="2000" b="1">
                <a:solidFill>
                  <a:schemeClr val="tx1"/>
                </a:solidFill>
                <a:latin typeface="Helvetica" charset="0"/>
                <a:ea typeface="Arial" charset="0"/>
                <a:cs typeface="Arial" charset="0"/>
              </a:defRPr>
            </a:lvl4pPr>
            <a:lvl5pPr eaLnBrk="0" hangingPunct="0">
              <a:defRPr sz="2000" b="1">
                <a:solidFill>
                  <a:schemeClr val="tx1"/>
                </a:solidFill>
                <a:latin typeface="Helvetica" charset="0"/>
                <a:ea typeface="Arial" charset="0"/>
                <a:cs typeface="Arial" charset="0"/>
              </a:defRPr>
            </a:lvl5pPr>
            <a:lvl6pPr marL="457200" eaLnBrk="0" fontAlgn="base" hangingPunct="0">
              <a:spcBef>
                <a:spcPct val="0"/>
              </a:spcBef>
              <a:spcAft>
                <a:spcPct val="0"/>
              </a:spcAft>
              <a:defRPr sz="2000" b="1">
                <a:solidFill>
                  <a:schemeClr val="tx1"/>
                </a:solidFill>
                <a:latin typeface="Helvetica" charset="0"/>
                <a:ea typeface="Arial" charset="0"/>
                <a:cs typeface="Arial" charset="0"/>
              </a:defRPr>
            </a:lvl6pPr>
            <a:lvl7pPr marL="914400" eaLnBrk="0" fontAlgn="base" hangingPunct="0">
              <a:spcBef>
                <a:spcPct val="0"/>
              </a:spcBef>
              <a:spcAft>
                <a:spcPct val="0"/>
              </a:spcAft>
              <a:defRPr sz="2000" b="1">
                <a:solidFill>
                  <a:schemeClr val="tx1"/>
                </a:solidFill>
                <a:latin typeface="Helvetica" charset="0"/>
                <a:ea typeface="Arial" charset="0"/>
                <a:cs typeface="Arial" charset="0"/>
              </a:defRPr>
            </a:lvl7pPr>
            <a:lvl8pPr marL="1371600" eaLnBrk="0" fontAlgn="base" hangingPunct="0">
              <a:spcBef>
                <a:spcPct val="0"/>
              </a:spcBef>
              <a:spcAft>
                <a:spcPct val="0"/>
              </a:spcAft>
              <a:defRPr sz="2000" b="1">
                <a:solidFill>
                  <a:schemeClr val="tx1"/>
                </a:solidFill>
                <a:latin typeface="Helvetica" charset="0"/>
                <a:ea typeface="Arial" charset="0"/>
                <a:cs typeface="Arial" charset="0"/>
              </a:defRPr>
            </a:lvl8pPr>
            <a:lvl9pPr marL="1828800" eaLnBrk="0" fontAlgn="base" hangingPunct="0">
              <a:spcBef>
                <a:spcPct val="0"/>
              </a:spcBef>
              <a:spcAft>
                <a:spcPct val="0"/>
              </a:spcAft>
              <a:defRPr sz="2000" b="1">
                <a:solidFill>
                  <a:schemeClr val="tx1"/>
                </a:solidFill>
                <a:latin typeface="Helvetica" charset="0"/>
                <a:ea typeface="Arial" charset="0"/>
                <a:cs typeface="Arial"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smtClean="0">
                <a:ln>
                  <a:noFill/>
                </a:ln>
                <a:solidFill>
                  <a:srgbClr val="000000"/>
                </a:solidFill>
                <a:effectLst/>
                <a:uLnTx/>
                <a:uFillTx/>
                <a:latin typeface="Helvetica" charset="0"/>
                <a:ea typeface="Arial" charset="0"/>
                <a:cs typeface="Arial" charset="0"/>
              </a:rPr>
              <a:t>ntop</a:t>
            </a:r>
          </a:p>
        </p:txBody>
      </p:sp>
      <p:sp>
        <p:nvSpPr>
          <p:cNvPr id="46" name="TextBox 22"/>
          <p:cNvSpPr txBox="1">
            <a:spLocks noChangeArrowheads="1"/>
          </p:cNvSpPr>
          <p:nvPr/>
        </p:nvSpPr>
        <p:spPr bwMode="auto">
          <a:xfrm>
            <a:off x="762000" y="4876800"/>
            <a:ext cx="5699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Helvetica" charset="0"/>
                <a:ea typeface="Arial" charset="0"/>
                <a:cs typeface="Arial" charset="0"/>
              </a:defRPr>
            </a:lvl1pPr>
            <a:lvl2pPr marL="37931725" indent="-37474525" eaLnBrk="0" hangingPunct="0">
              <a:defRPr sz="2000" b="1">
                <a:solidFill>
                  <a:schemeClr val="tx1"/>
                </a:solidFill>
                <a:latin typeface="Helvetica" charset="0"/>
                <a:ea typeface="Arial" charset="0"/>
                <a:cs typeface="Arial" charset="0"/>
              </a:defRPr>
            </a:lvl2pPr>
            <a:lvl3pPr eaLnBrk="0" hangingPunct="0">
              <a:defRPr sz="2000" b="1">
                <a:solidFill>
                  <a:schemeClr val="tx1"/>
                </a:solidFill>
                <a:latin typeface="Helvetica" charset="0"/>
                <a:ea typeface="Arial" charset="0"/>
                <a:cs typeface="Arial" charset="0"/>
              </a:defRPr>
            </a:lvl3pPr>
            <a:lvl4pPr eaLnBrk="0" hangingPunct="0">
              <a:defRPr sz="2000" b="1">
                <a:solidFill>
                  <a:schemeClr val="tx1"/>
                </a:solidFill>
                <a:latin typeface="Helvetica" charset="0"/>
                <a:ea typeface="Arial" charset="0"/>
                <a:cs typeface="Arial" charset="0"/>
              </a:defRPr>
            </a:lvl4pPr>
            <a:lvl5pPr eaLnBrk="0" hangingPunct="0">
              <a:defRPr sz="2000" b="1">
                <a:solidFill>
                  <a:schemeClr val="tx1"/>
                </a:solidFill>
                <a:latin typeface="Helvetica" charset="0"/>
                <a:ea typeface="Arial" charset="0"/>
                <a:cs typeface="Arial" charset="0"/>
              </a:defRPr>
            </a:lvl5pPr>
            <a:lvl6pPr marL="457200" eaLnBrk="0" fontAlgn="base" hangingPunct="0">
              <a:spcBef>
                <a:spcPct val="0"/>
              </a:spcBef>
              <a:spcAft>
                <a:spcPct val="0"/>
              </a:spcAft>
              <a:defRPr sz="2000" b="1">
                <a:solidFill>
                  <a:schemeClr val="tx1"/>
                </a:solidFill>
                <a:latin typeface="Helvetica" charset="0"/>
                <a:ea typeface="Arial" charset="0"/>
                <a:cs typeface="Arial" charset="0"/>
              </a:defRPr>
            </a:lvl6pPr>
            <a:lvl7pPr marL="914400" eaLnBrk="0" fontAlgn="base" hangingPunct="0">
              <a:spcBef>
                <a:spcPct val="0"/>
              </a:spcBef>
              <a:spcAft>
                <a:spcPct val="0"/>
              </a:spcAft>
              <a:defRPr sz="2000" b="1">
                <a:solidFill>
                  <a:schemeClr val="tx1"/>
                </a:solidFill>
                <a:latin typeface="Helvetica" charset="0"/>
                <a:ea typeface="Arial" charset="0"/>
                <a:cs typeface="Arial" charset="0"/>
              </a:defRPr>
            </a:lvl7pPr>
            <a:lvl8pPr marL="1371600" eaLnBrk="0" fontAlgn="base" hangingPunct="0">
              <a:spcBef>
                <a:spcPct val="0"/>
              </a:spcBef>
              <a:spcAft>
                <a:spcPct val="0"/>
              </a:spcAft>
              <a:defRPr sz="2000" b="1">
                <a:solidFill>
                  <a:schemeClr val="tx1"/>
                </a:solidFill>
                <a:latin typeface="Helvetica" charset="0"/>
                <a:ea typeface="Arial" charset="0"/>
                <a:cs typeface="Arial" charset="0"/>
              </a:defRPr>
            </a:lvl8pPr>
            <a:lvl9pPr marL="1828800" eaLnBrk="0" fontAlgn="base" hangingPunct="0">
              <a:spcBef>
                <a:spcPct val="0"/>
              </a:spcBef>
              <a:spcAft>
                <a:spcPct val="0"/>
              </a:spcAft>
              <a:defRPr sz="2000" b="1">
                <a:solidFill>
                  <a:schemeClr val="tx1"/>
                </a:solidFill>
                <a:latin typeface="Helvetica" charset="0"/>
                <a:ea typeface="Arial" charset="0"/>
                <a:cs typeface="Arial"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smtClean="0">
                <a:ln>
                  <a:noFill/>
                </a:ln>
                <a:solidFill>
                  <a:srgbClr val="000000"/>
                </a:solidFill>
                <a:effectLst/>
                <a:uLnTx/>
                <a:uFillTx/>
                <a:latin typeface="Helvetica" charset="0"/>
                <a:ea typeface="Arial" charset="0"/>
                <a:cs typeface="Arial" charset="0"/>
              </a:rPr>
              <a:t>dig</a:t>
            </a:r>
          </a:p>
        </p:txBody>
      </p:sp>
      <p:sp>
        <p:nvSpPr>
          <p:cNvPr id="47" name="TextBox 23"/>
          <p:cNvSpPr txBox="1">
            <a:spLocks noChangeArrowheads="1"/>
          </p:cNvSpPr>
          <p:nvPr/>
        </p:nvSpPr>
        <p:spPr bwMode="auto">
          <a:xfrm>
            <a:off x="7315200" y="1981200"/>
            <a:ext cx="7747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Helvetica" charset="0"/>
                <a:ea typeface="Arial" charset="0"/>
                <a:cs typeface="Arial" charset="0"/>
              </a:defRPr>
            </a:lvl1pPr>
            <a:lvl2pPr marL="37931725" indent="-37474525" eaLnBrk="0" hangingPunct="0">
              <a:defRPr sz="2000" b="1">
                <a:solidFill>
                  <a:schemeClr val="tx1"/>
                </a:solidFill>
                <a:latin typeface="Helvetica" charset="0"/>
                <a:ea typeface="Arial" charset="0"/>
                <a:cs typeface="Arial" charset="0"/>
              </a:defRPr>
            </a:lvl2pPr>
            <a:lvl3pPr eaLnBrk="0" hangingPunct="0">
              <a:defRPr sz="2000" b="1">
                <a:solidFill>
                  <a:schemeClr val="tx1"/>
                </a:solidFill>
                <a:latin typeface="Helvetica" charset="0"/>
                <a:ea typeface="Arial" charset="0"/>
                <a:cs typeface="Arial" charset="0"/>
              </a:defRPr>
            </a:lvl3pPr>
            <a:lvl4pPr eaLnBrk="0" hangingPunct="0">
              <a:defRPr sz="2000" b="1">
                <a:solidFill>
                  <a:schemeClr val="tx1"/>
                </a:solidFill>
                <a:latin typeface="Helvetica" charset="0"/>
                <a:ea typeface="Arial" charset="0"/>
                <a:cs typeface="Arial" charset="0"/>
              </a:defRPr>
            </a:lvl4pPr>
            <a:lvl5pPr eaLnBrk="0" hangingPunct="0">
              <a:defRPr sz="2000" b="1">
                <a:solidFill>
                  <a:schemeClr val="tx1"/>
                </a:solidFill>
                <a:latin typeface="Helvetica" charset="0"/>
                <a:ea typeface="Arial" charset="0"/>
                <a:cs typeface="Arial" charset="0"/>
              </a:defRPr>
            </a:lvl5pPr>
            <a:lvl6pPr marL="457200" eaLnBrk="0" fontAlgn="base" hangingPunct="0">
              <a:spcBef>
                <a:spcPct val="0"/>
              </a:spcBef>
              <a:spcAft>
                <a:spcPct val="0"/>
              </a:spcAft>
              <a:defRPr sz="2000" b="1">
                <a:solidFill>
                  <a:schemeClr val="tx1"/>
                </a:solidFill>
                <a:latin typeface="Helvetica" charset="0"/>
                <a:ea typeface="Arial" charset="0"/>
                <a:cs typeface="Arial" charset="0"/>
              </a:defRPr>
            </a:lvl6pPr>
            <a:lvl7pPr marL="914400" eaLnBrk="0" fontAlgn="base" hangingPunct="0">
              <a:spcBef>
                <a:spcPct val="0"/>
              </a:spcBef>
              <a:spcAft>
                <a:spcPct val="0"/>
              </a:spcAft>
              <a:defRPr sz="2000" b="1">
                <a:solidFill>
                  <a:schemeClr val="tx1"/>
                </a:solidFill>
                <a:latin typeface="Helvetica" charset="0"/>
                <a:ea typeface="Arial" charset="0"/>
                <a:cs typeface="Arial" charset="0"/>
              </a:defRPr>
            </a:lvl7pPr>
            <a:lvl8pPr marL="1371600" eaLnBrk="0" fontAlgn="base" hangingPunct="0">
              <a:spcBef>
                <a:spcPct val="0"/>
              </a:spcBef>
              <a:spcAft>
                <a:spcPct val="0"/>
              </a:spcAft>
              <a:defRPr sz="2000" b="1">
                <a:solidFill>
                  <a:schemeClr val="tx1"/>
                </a:solidFill>
                <a:latin typeface="Helvetica" charset="0"/>
                <a:ea typeface="Arial" charset="0"/>
                <a:cs typeface="Arial" charset="0"/>
              </a:defRPr>
            </a:lvl8pPr>
            <a:lvl9pPr marL="1828800" eaLnBrk="0" fontAlgn="base" hangingPunct="0">
              <a:spcBef>
                <a:spcPct val="0"/>
              </a:spcBef>
              <a:spcAft>
                <a:spcPct val="0"/>
              </a:spcAft>
              <a:defRPr sz="2000" b="1">
                <a:solidFill>
                  <a:schemeClr val="tx1"/>
                </a:solidFill>
                <a:latin typeface="Helvetica" charset="0"/>
                <a:ea typeface="Arial" charset="0"/>
                <a:cs typeface="Arial"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smtClean="0">
                <a:ln>
                  <a:noFill/>
                </a:ln>
                <a:solidFill>
                  <a:srgbClr val="000000"/>
                </a:solidFill>
                <a:effectLst/>
                <a:uLnTx/>
                <a:uFillTx/>
                <a:latin typeface="Helvetica" charset="0"/>
                <a:ea typeface="Arial" charset="0"/>
                <a:cs typeface="Arial" charset="0"/>
              </a:rPr>
              <a:t>wget</a:t>
            </a:r>
          </a:p>
        </p:txBody>
      </p:sp>
      <p:sp>
        <p:nvSpPr>
          <p:cNvPr id="48" name="TextBox 24"/>
          <p:cNvSpPr txBox="1">
            <a:spLocks noChangeArrowheads="1"/>
          </p:cNvSpPr>
          <p:nvPr/>
        </p:nvSpPr>
        <p:spPr bwMode="auto">
          <a:xfrm>
            <a:off x="1828800" y="4724400"/>
            <a:ext cx="133826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Helvetica" charset="0"/>
                <a:ea typeface="Arial" charset="0"/>
                <a:cs typeface="Arial" charset="0"/>
              </a:defRPr>
            </a:lvl1pPr>
            <a:lvl2pPr marL="37931725" indent="-37474525" eaLnBrk="0" hangingPunct="0">
              <a:defRPr sz="2000" b="1">
                <a:solidFill>
                  <a:schemeClr val="tx1"/>
                </a:solidFill>
                <a:latin typeface="Helvetica" charset="0"/>
                <a:ea typeface="Arial" charset="0"/>
                <a:cs typeface="Arial" charset="0"/>
              </a:defRPr>
            </a:lvl2pPr>
            <a:lvl3pPr eaLnBrk="0" hangingPunct="0">
              <a:defRPr sz="2000" b="1">
                <a:solidFill>
                  <a:schemeClr val="tx1"/>
                </a:solidFill>
                <a:latin typeface="Helvetica" charset="0"/>
                <a:ea typeface="Arial" charset="0"/>
                <a:cs typeface="Arial" charset="0"/>
              </a:defRPr>
            </a:lvl3pPr>
            <a:lvl4pPr eaLnBrk="0" hangingPunct="0">
              <a:defRPr sz="2000" b="1">
                <a:solidFill>
                  <a:schemeClr val="tx1"/>
                </a:solidFill>
                <a:latin typeface="Helvetica" charset="0"/>
                <a:ea typeface="Arial" charset="0"/>
                <a:cs typeface="Arial" charset="0"/>
              </a:defRPr>
            </a:lvl4pPr>
            <a:lvl5pPr eaLnBrk="0" hangingPunct="0">
              <a:defRPr sz="2000" b="1">
                <a:solidFill>
                  <a:schemeClr val="tx1"/>
                </a:solidFill>
                <a:latin typeface="Helvetica" charset="0"/>
                <a:ea typeface="Arial" charset="0"/>
                <a:cs typeface="Arial" charset="0"/>
              </a:defRPr>
            </a:lvl5pPr>
            <a:lvl6pPr marL="457200" eaLnBrk="0" fontAlgn="base" hangingPunct="0">
              <a:spcBef>
                <a:spcPct val="0"/>
              </a:spcBef>
              <a:spcAft>
                <a:spcPct val="0"/>
              </a:spcAft>
              <a:defRPr sz="2000" b="1">
                <a:solidFill>
                  <a:schemeClr val="tx1"/>
                </a:solidFill>
                <a:latin typeface="Helvetica" charset="0"/>
                <a:ea typeface="Arial" charset="0"/>
                <a:cs typeface="Arial" charset="0"/>
              </a:defRPr>
            </a:lvl6pPr>
            <a:lvl7pPr marL="914400" eaLnBrk="0" fontAlgn="base" hangingPunct="0">
              <a:spcBef>
                <a:spcPct val="0"/>
              </a:spcBef>
              <a:spcAft>
                <a:spcPct val="0"/>
              </a:spcAft>
              <a:defRPr sz="2000" b="1">
                <a:solidFill>
                  <a:schemeClr val="tx1"/>
                </a:solidFill>
                <a:latin typeface="Helvetica" charset="0"/>
                <a:ea typeface="Arial" charset="0"/>
                <a:cs typeface="Arial" charset="0"/>
              </a:defRPr>
            </a:lvl7pPr>
            <a:lvl8pPr marL="1371600" eaLnBrk="0" fontAlgn="base" hangingPunct="0">
              <a:spcBef>
                <a:spcPct val="0"/>
              </a:spcBef>
              <a:spcAft>
                <a:spcPct val="0"/>
              </a:spcAft>
              <a:defRPr sz="2000" b="1">
                <a:solidFill>
                  <a:schemeClr val="tx1"/>
                </a:solidFill>
                <a:latin typeface="Helvetica" charset="0"/>
                <a:ea typeface="Arial" charset="0"/>
                <a:cs typeface="Arial" charset="0"/>
              </a:defRPr>
            </a:lvl8pPr>
            <a:lvl9pPr marL="1828800" eaLnBrk="0" fontAlgn="base" hangingPunct="0">
              <a:spcBef>
                <a:spcPct val="0"/>
              </a:spcBef>
              <a:spcAft>
                <a:spcPct val="0"/>
              </a:spcAft>
              <a:defRPr sz="2000" b="1">
                <a:solidFill>
                  <a:schemeClr val="tx1"/>
                </a:solidFill>
                <a:latin typeface="Helvetica" charset="0"/>
                <a:ea typeface="Arial" charset="0"/>
                <a:cs typeface="Arial"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smtClean="0">
                <a:ln>
                  <a:noFill/>
                </a:ln>
                <a:solidFill>
                  <a:srgbClr val="000000"/>
                </a:solidFill>
                <a:effectLst/>
                <a:uLnTx/>
                <a:uFillTx/>
                <a:latin typeface="Helvetica" charset="0"/>
                <a:ea typeface="Arial" charset="0"/>
                <a:cs typeface="Arial" charset="0"/>
              </a:rPr>
              <a:t>net-snmp</a:t>
            </a:r>
          </a:p>
        </p:txBody>
      </p:sp>
    </p:spTree>
    <p:extLst>
      <p:ext uri="{BB962C8B-B14F-4D97-AF65-F5344CB8AC3E}">
        <p14:creationId xmlns:p14="http://schemas.microsoft.com/office/powerpoint/2010/main" val="93145519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Ton of Tools?</a:t>
            </a:r>
            <a:endParaRPr lang="en-US" dirty="0"/>
          </a:p>
        </p:txBody>
      </p:sp>
      <p:sp>
        <p:nvSpPr>
          <p:cNvPr id="4" name="Slide Number Placeholder 3"/>
          <p:cNvSpPr>
            <a:spLocks noGrp="1"/>
          </p:cNvSpPr>
          <p:nvPr>
            <p:ph type="sldNum" sz="quarter" idx="12"/>
          </p:nvPr>
        </p:nvSpPr>
        <p:spPr/>
        <p:txBody>
          <a:bodyPr/>
          <a:lstStyle/>
          <a:p>
            <a:fld id="{1C91BF9F-A6D6-9C44-9AC2-A799D1CC7BF8}" type="slidenum">
              <a:rPr lang="en-US" smtClean="0"/>
              <a:t>11</a:t>
            </a:fld>
            <a:endParaRPr lang="en-US"/>
          </a:p>
        </p:txBody>
      </p:sp>
      <p:sp>
        <p:nvSpPr>
          <p:cNvPr id="27" name="TextBox 4"/>
          <p:cNvSpPr txBox="1">
            <a:spLocks noChangeArrowheads="1"/>
          </p:cNvSpPr>
          <p:nvPr/>
        </p:nvSpPr>
        <p:spPr bwMode="auto">
          <a:xfrm>
            <a:off x="1200150" y="2438400"/>
            <a:ext cx="14414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Helvetica" charset="0"/>
                <a:ea typeface="Arial" charset="0"/>
                <a:cs typeface="Arial" charset="0"/>
              </a:defRPr>
            </a:lvl1pPr>
            <a:lvl2pPr marL="37931725" indent="-37474525" eaLnBrk="0" hangingPunct="0">
              <a:defRPr sz="2000" b="1">
                <a:solidFill>
                  <a:schemeClr val="tx1"/>
                </a:solidFill>
                <a:latin typeface="Helvetica" charset="0"/>
                <a:ea typeface="Arial" charset="0"/>
                <a:cs typeface="Arial" charset="0"/>
              </a:defRPr>
            </a:lvl2pPr>
            <a:lvl3pPr eaLnBrk="0" hangingPunct="0">
              <a:defRPr sz="2000" b="1">
                <a:solidFill>
                  <a:schemeClr val="tx1"/>
                </a:solidFill>
                <a:latin typeface="Helvetica" charset="0"/>
                <a:ea typeface="Arial" charset="0"/>
                <a:cs typeface="Arial" charset="0"/>
              </a:defRPr>
            </a:lvl3pPr>
            <a:lvl4pPr eaLnBrk="0" hangingPunct="0">
              <a:defRPr sz="2000" b="1">
                <a:solidFill>
                  <a:schemeClr val="tx1"/>
                </a:solidFill>
                <a:latin typeface="Helvetica" charset="0"/>
                <a:ea typeface="Arial" charset="0"/>
                <a:cs typeface="Arial" charset="0"/>
              </a:defRPr>
            </a:lvl4pPr>
            <a:lvl5pPr eaLnBrk="0" hangingPunct="0">
              <a:defRPr sz="2000" b="1">
                <a:solidFill>
                  <a:schemeClr val="tx1"/>
                </a:solidFill>
                <a:latin typeface="Helvetica" charset="0"/>
                <a:ea typeface="Arial" charset="0"/>
                <a:cs typeface="Arial" charset="0"/>
              </a:defRPr>
            </a:lvl5pPr>
            <a:lvl6pPr marL="457200" eaLnBrk="0" fontAlgn="base" hangingPunct="0">
              <a:spcBef>
                <a:spcPct val="0"/>
              </a:spcBef>
              <a:spcAft>
                <a:spcPct val="0"/>
              </a:spcAft>
              <a:defRPr sz="2000" b="1">
                <a:solidFill>
                  <a:schemeClr val="tx1"/>
                </a:solidFill>
                <a:latin typeface="Helvetica" charset="0"/>
                <a:ea typeface="Arial" charset="0"/>
                <a:cs typeface="Arial" charset="0"/>
              </a:defRPr>
            </a:lvl6pPr>
            <a:lvl7pPr marL="914400" eaLnBrk="0" fontAlgn="base" hangingPunct="0">
              <a:spcBef>
                <a:spcPct val="0"/>
              </a:spcBef>
              <a:spcAft>
                <a:spcPct val="0"/>
              </a:spcAft>
              <a:defRPr sz="2000" b="1">
                <a:solidFill>
                  <a:schemeClr val="tx1"/>
                </a:solidFill>
                <a:latin typeface="Helvetica" charset="0"/>
                <a:ea typeface="Arial" charset="0"/>
                <a:cs typeface="Arial" charset="0"/>
              </a:defRPr>
            </a:lvl7pPr>
            <a:lvl8pPr marL="1371600" eaLnBrk="0" fontAlgn="base" hangingPunct="0">
              <a:spcBef>
                <a:spcPct val="0"/>
              </a:spcBef>
              <a:spcAft>
                <a:spcPct val="0"/>
              </a:spcAft>
              <a:defRPr sz="2000" b="1">
                <a:solidFill>
                  <a:schemeClr val="tx1"/>
                </a:solidFill>
                <a:latin typeface="Helvetica" charset="0"/>
                <a:ea typeface="Arial" charset="0"/>
                <a:cs typeface="Arial" charset="0"/>
              </a:defRPr>
            </a:lvl8pPr>
            <a:lvl9pPr marL="1828800" eaLnBrk="0" fontAlgn="base" hangingPunct="0">
              <a:spcBef>
                <a:spcPct val="0"/>
              </a:spcBef>
              <a:spcAft>
                <a:spcPct val="0"/>
              </a:spcAft>
              <a:defRPr sz="2000" b="1">
                <a:solidFill>
                  <a:schemeClr val="tx1"/>
                </a:solidFill>
                <a:latin typeface="Helvetica" charset="0"/>
                <a:ea typeface="Arial" charset="0"/>
                <a:cs typeface="Arial"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smtClean="0">
                <a:ln>
                  <a:noFill/>
                </a:ln>
                <a:solidFill>
                  <a:srgbClr val="000000"/>
                </a:solidFill>
                <a:effectLst/>
                <a:uLnTx/>
                <a:uFillTx/>
                <a:latin typeface="Helvetica" charset="0"/>
                <a:ea typeface="Arial" charset="0"/>
                <a:cs typeface="Arial" charset="0"/>
              </a:rPr>
              <a:t>traceroute</a:t>
            </a:r>
          </a:p>
        </p:txBody>
      </p:sp>
      <p:sp>
        <p:nvSpPr>
          <p:cNvPr id="28" name="TextBox 5"/>
          <p:cNvSpPr txBox="1">
            <a:spLocks noChangeArrowheads="1"/>
          </p:cNvSpPr>
          <p:nvPr/>
        </p:nvSpPr>
        <p:spPr bwMode="auto">
          <a:xfrm>
            <a:off x="4535488" y="2209800"/>
            <a:ext cx="13239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Helvetica" charset="0"/>
                <a:ea typeface="Arial" charset="0"/>
                <a:cs typeface="Arial" charset="0"/>
              </a:defRPr>
            </a:lvl1pPr>
            <a:lvl2pPr marL="37931725" indent="-37474525" eaLnBrk="0" hangingPunct="0">
              <a:defRPr sz="2000" b="1">
                <a:solidFill>
                  <a:schemeClr val="tx1"/>
                </a:solidFill>
                <a:latin typeface="Helvetica" charset="0"/>
                <a:ea typeface="Arial" charset="0"/>
                <a:cs typeface="Arial" charset="0"/>
              </a:defRPr>
            </a:lvl2pPr>
            <a:lvl3pPr eaLnBrk="0" hangingPunct="0">
              <a:defRPr sz="2000" b="1">
                <a:solidFill>
                  <a:schemeClr val="tx1"/>
                </a:solidFill>
                <a:latin typeface="Helvetica" charset="0"/>
                <a:ea typeface="Arial" charset="0"/>
                <a:cs typeface="Arial" charset="0"/>
              </a:defRPr>
            </a:lvl3pPr>
            <a:lvl4pPr eaLnBrk="0" hangingPunct="0">
              <a:defRPr sz="2000" b="1">
                <a:solidFill>
                  <a:schemeClr val="tx1"/>
                </a:solidFill>
                <a:latin typeface="Helvetica" charset="0"/>
                <a:ea typeface="Arial" charset="0"/>
                <a:cs typeface="Arial" charset="0"/>
              </a:defRPr>
            </a:lvl4pPr>
            <a:lvl5pPr eaLnBrk="0" hangingPunct="0">
              <a:defRPr sz="2000" b="1">
                <a:solidFill>
                  <a:schemeClr val="tx1"/>
                </a:solidFill>
                <a:latin typeface="Helvetica" charset="0"/>
                <a:ea typeface="Arial" charset="0"/>
                <a:cs typeface="Arial" charset="0"/>
              </a:defRPr>
            </a:lvl5pPr>
            <a:lvl6pPr marL="457200" eaLnBrk="0" fontAlgn="base" hangingPunct="0">
              <a:spcBef>
                <a:spcPct val="0"/>
              </a:spcBef>
              <a:spcAft>
                <a:spcPct val="0"/>
              </a:spcAft>
              <a:defRPr sz="2000" b="1">
                <a:solidFill>
                  <a:schemeClr val="tx1"/>
                </a:solidFill>
                <a:latin typeface="Helvetica" charset="0"/>
                <a:ea typeface="Arial" charset="0"/>
                <a:cs typeface="Arial" charset="0"/>
              </a:defRPr>
            </a:lvl6pPr>
            <a:lvl7pPr marL="914400" eaLnBrk="0" fontAlgn="base" hangingPunct="0">
              <a:spcBef>
                <a:spcPct val="0"/>
              </a:spcBef>
              <a:spcAft>
                <a:spcPct val="0"/>
              </a:spcAft>
              <a:defRPr sz="2000" b="1">
                <a:solidFill>
                  <a:schemeClr val="tx1"/>
                </a:solidFill>
                <a:latin typeface="Helvetica" charset="0"/>
                <a:ea typeface="Arial" charset="0"/>
                <a:cs typeface="Arial" charset="0"/>
              </a:defRPr>
            </a:lvl7pPr>
            <a:lvl8pPr marL="1371600" eaLnBrk="0" fontAlgn="base" hangingPunct="0">
              <a:spcBef>
                <a:spcPct val="0"/>
              </a:spcBef>
              <a:spcAft>
                <a:spcPct val="0"/>
              </a:spcAft>
              <a:defRPr sz="2000" b="1">
                <a:solidFill>
                  <a:schemeClr val="tx1"/>
                </a:solidFill>
                <a:latin typeface="Helvetica" charset="0"/>
                <a:ea typeface="Arial" charset="0"/>
                <a:cs typeface="Arial" charset="0"/>
              </a:defRPr>
            </a:lvl8pPr>
            <a:lvl9pPr marL="1828800" eaLnBrk="0" fontAlgn="base" hangingPunct="0">
              <a:spcBef>
                <a:spcPct val="0"/>
              </a:spcBef>
              <a:spcAft>
                <a:spcPct val="0"/>
              </a:spcAft>
              <a:defRPr sz="2000" b="1">
                <a:solidFill>
                  <a:schemeClr val="tx1"/>
                </a:solidFill>
                <a:latin typeface="Helvetica" charset="0"/>
                <a:ea typeface="Arial" charset="0"/>
                <a:cs typeface="Arial"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smtClean="0">
                <a:ln>
                  <a:noFill/>
                </a:ln>
                <a:solidFill>
                  <a:srgbClr val="000000"/>
                </a:solidFill>
                <a:effectLst/>
                <a:uLnTx/>
                <a:uFillTx/>
                <a:latin typeface="Helvetica" charset="0"/>
                <a:ea typeface="Arial" charset="0"/>
                <a:cs typeface="Arial" charset="0"/>
              </a:rPr>
              <a:t>nslookup</a:t>
            </a:r>
          </a:p>
        </p:txBody>
      </p:sp>
      <p:sp>
        <p:nvSpPr>
          <p:cNvPr id="29" name="TextBox 6"/>
          <p:cNvSpPr txBox="1">
            <a:spLocks noChangeArrowheads="1"/>
          </p:cNvSpPr>
          <p:nvPr/>
        </p:nvSpPr>
        <p:spPr bwMode="auto">
          <a:xfrm>
            <a:off x="3616325" y="4876800"/>
            <a:ext cx="7254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Helvetica" charset="0"/>
                <a:ea typeface="Arial" charset="0"/>
                <a:cs typeface="Arial" charset="0"/>
              </a:defRPr>
            </a:lvl1pPr>
            <a:lvl2pPr marL="37931725" indent="-37474525" eaLnBrk="0" hangingPunct="0">
              <a:defRPr sz="2000" b="1">
                <a:solidFill>
                  <a:schemeClr val="tx1"/>
                </a:solidFill>
                <a:latin typeface="Helvetica" charset="0"/>
                <a:ea typeface="Arial" charset="0"/>
                <a:cs typeface="Arial" charset="0"/>
              </a:defRPr>
            </a:lvl2pPr>
            <a:lvl3pPr eaLnBrk="0" hangingPunct="0">
              <a:defRPr sz="2000" b="1">
                <a:solidFill>
                  <a:schemeClr val="tx1"/>
                </a:solidFill>
                <a:latin typeface="Helvetica" charset="0"/>
                <a:ea typeface="Arial" charset="0"/>
                <a:cs typeface="Arial" charset="0"/>
              </a:defRPr>
            </a:lvl3pPr>
            <a:lvl4pPr eaLnBrk="0" hangingPunct="0">
              <a:defRPr sz="2000" b="1">
                <a:solidFill>
                  <a:schemeClr val="tx1"/>
                </a:solidFill>
                <a:latin typeface="Helvetica" charset="0"/>
                <a:ea typeface="Arial" charset="0"/>
                <a:cs typeface="Arial" charset="0"/>
              </a:defRPr>
            </a:lvl4pPr>
            <a:lvl5pPr eaLnBrk="0" hangingPunct="0">
              <a:defRPr sz="2000" b="1">
                <a:solidFill>
                  <a:schemeClr val="tx1"/>
                </a:solidFill>
                <a:latin typeface="Helvetica" charset="0"/>
                <a:ea typeface="Arial" charset="0"/>
                <a:cs typeface="Arial" charset="0"/>
              </a:defRPr>
            </a:lvl5pPr>
            <a:lvl6pPr marL="457200" eaLnBrk="0" fontAlgn="base" hangingPunct="0">
              <a:spcBef>
                <a:spcPct val="0"/>
              </a:spcBef>
              <a:spcAft>
                <a:spcPct val="0"/>
              </a:spcAft>
              <a:defRPr sz="2000" b="1">
                <a:solidFill>
                  <a:schemeClr val="tx1"/>
                </a:solidFill>
                <a:latin typeface="Helvetica" charset="0"/>
                <a:ea typeface="Arial" charset="0"/>
                <a:cs typeface="Arial" charset="0"/>
              </a:defRPr>
            </a:lvl6pPr>
            <a:lvl7pPr marL="914400" eaLnBrk="0" fontAlgn="base" hangingPunct="0">
              <a:spcBef>
                <a:spcPct val="0"/>
              </a:spcBef>
              <a:spcAft>
                <a:spcPct val="0"/>
              </a:spcAft>
              <a:defRPr sz="2000" b="1">
                <a:solidFill>
                  <a:schemeClr val="tx1"/>
                </a:solidFill>
                <a:latin typeface="Helvetica" charset="0"/>
                <a:ea typeface="Arial" charset="0"/>
                <a:cs typeface="Arial" charset="0"/>
              </a:defRPr>
            </a:lvl7pPr>
            <a:lvl8pPr marL="1371600" eaLnBrk="0" fontAlgn="base" hangingPunct="0">
              <a:spcBef>
                <a:spcPct val="0"/>
              </a:spcBef>
              <a:spcAft>
                <a:spcPct val="0"/>
              </a:spcAft>
              <a:defRPr sz="2000" b="1">
                <a:solidFill>
                  <a:schemeClr val="tx1"/>
                </a:solidFill>
                <a:latin typeface="Helvetica" charset="0"/>
                <a:ea typeface="Arial" charset="0"/>
                <a:cs typeface="Arial" charset="0"/>
              </a:defRPr>
            </a:lvl8pPr>
            <a:lvl9pPr marL="1828800" eaLnBrk="0" fontAlgn="base" hangingPunct="0">
              <a:spcBef>
                <a:spcPct val="0"/>
              </a:spcBef>
              <a:spcAft>
                <a:spcPct val="0"/>
              </a:spcAft>
              <a:defRPr sz="2000" b="1">
                <a:solidFill>
                  <a:schemeClr val="tx1"/>
                </a:solidFill>
                <a:latin typeface="Helvetica" charset="0"/>
                <a:ea typeface="Arial" charset="0"/>
                <a:cs typeface="Arial"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smtClean="0">
                <a:ln>
                  <a:noFill/>
                </a:ln>
                <a:solidFill>
                  <a:srgbClr val="000000"/>
                </a:solidFill>
                <a:effectLst/>
                <a:uLnTx/>
                <a:uFillTx/>
                <a:latin typeface="Helvetica" charset="0"/>
                <a:ea typeface="Arial" charset="0"/>
                <a:cs typeface="Arial" charset="0"/>
              </a:rPr>
              <a:t>ping</a:t>
            </a:r>
          </a:p>
        </p:txBody>
      </p:sp>
      <p:sp>
        <p:nvSpPr>
          <p:cNvPr id="30" name="TextBox 7"/>
          <p:cNvSpPr txBox="1">
            <a:spLocks noChangeArrowheads="1"/>
          </p:cNvSpPr>
          <p:nvPr/>
        </p:nvSpPr>
        <p:spPr bwMode="auto">
          <a:xfrm>
            <a:off x="5749925" y="3657600"/>
            <a:ext cx="11811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Helvetica" charset="0"/>
                <a:ea typeface="Arial" charset="0"/>
                <a:cs typeface="Arial" charset="0"/>
              </a:defRPr>
            </a:lvl1pPr>
            <a:lvl2pPr marL="37931725" indent="-37474525" eaLnBrk="0" hangingPunct="0">
              <a:defRPr sz="2000" b="1">
                <a:solidFill>
                  <a:schemeClr val="tx1"/>
                </a:solidFill>
                <a:latin typeface="Helvetica" charset="0"/>
                <a:ea typeface="Arial" charset="0"/>
                <a:cs typeface="Arial" charset="0"/>
              </a:defRPr>
            </a:lvl2pPr>
            <a:lvl3pPr eaLnBrk="0" hangingPunct="0">
              <a:defRPr sz="2000" b="1">
                <a:solidFill>
                  <a:schemeClr val="tx1"/>
                </a:solidFill>
                <a:latin typeface="Helvetica" charset="0"/>
                <a:ea typeface="Arial" charset="0"/>
                <a:cs typeface="Arial" charset="0"/>
              </a:defRPr>
            </a:lvl3pPr>
            <a:lvl4pPr eaLnBrk="0" hangingPunct="0">
              <a:defRPr sz="2000" b="1">
                <a:solidFill>
                  <a:schemeClr val="tx1"/>
                </a:solidFill>
                <a:latin typeface="Helvetica" charset="0"/>
                <a:ea typeface="Arial" charset="0"/>
                <a:cs typeface="Arial" charset="0"/>
              </a:defRPr>
            </a:lvl4pPr>
            <a:lvl5pPr eaLnBrk="0" hangingPunct="0">
              <a:defRPr sz="2000" b="1">
                <a:solidFill>
                  <a:schemeClr val="tx1"/>
                </a:solidFill>
                <a:latin typeface="Helvetica" charset="0"/>
                <a:ea typeface="Arial" charset="0"/>
                <a:cs typeface="Arial" charset="0"/>
              </a:defRPr>
            </a:lvl5pPr>
            <a:lvl6pPr marL="457200" eaLnBrk="0" fontAlgn="base" hangingPunct="0">
              <a:spcBef>
                <a:spcPct val="0"/>
              </a:spcBef>
              <a:spcAft>
                <a:spcPct val="0"/>
              </a:spcAft>
              <a:defRPr sz="2000" b="1">
                <a:solidFill>
                  <a:schemeClr val="tx1"/>
                </a:solidFill>
                <a:latin typeface="Helvetica" charset="0"/>
                <a:ea typeface="Arial" charset="0"/>
                <a:cs typeface="Arial" charset="0"/>
              </a:defRPr>
            </a:lvl6pPr>
            <a:lvl7pPr marL="914400" eaLnBrk="0" fontAlgn="base" hangingPunct="0">
              <a:spcBef>
                <a:spcPct val="0"/>
              </a:spcBef>
              <a:spcAft>
                <a:spcPct val="0"/>
              </a:spcAft>
              <a:defRPr sz="2000" b="1">
                <a:solidFill>
                  <a:schemeClr val="tx1"/>
                </a:solidFill>
                <a:latin typeface="Helvetica" charset="0"/>
                <a:ea typeface="Arial" charset="0"/>
                <a:cs typeface="Arial" charset="0"/>
              </a:defRPr>
            </a:lvl7pPr>
            <a:lvl8pPr marL="1371600" eaLnBrk="0" fontAlgn="base" hangingPunct="0">
              <a:spcBef>
                <a:spcPct val="0"/>
              </a:spcBef>
              <a:spcAft>
                <a:spcPct val="0"/>
              </a:spcAft>
              <a:defRPr sz="2000" b="1">
                <a:solidFill>
                  <a:schemeClr val="tx1"/>
                </a:solidFill>
                <a:latin typeface="Helvetica" charset="0"/>
                <a:ea typeface="Arial" charset="0"/>
                <a:cs typeface="Arial" charset="0"/>
              </a:defRPr>
            </a:lvl8pPr>
            <a:lvl9pPr marL="1828800" eaLnBrk="0" fontAlgn="base" hangingPunct="0">
              <a:spcBef>
                <a:spcPct val="0"/>
              </a:spcBef>
              <a:spcAft>
                <a:spcPct val="0"/>
              </a:spcAft>
              <a:defRPr sz="2000" b="1">
                <a:solidFill>
                  <a:schemeClr val="tx1"/>
                </a:solidFill>
                <a:latin typeface="Helvetica" charset="0"/>
                <a:ea typeface="Arial" charset="0"/>
                <a:cs typeface="Arial"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smtClean="0">
                <a:ln>
                  <a:noFill/>
                </a:ln>
                <a:solidFill>
                  <a:srgbClr val="000000"/>
                </a:solidFill>
                <a:effectLst/>
                <a:uLnTx/>
                <a:uFillTx/>
                <a:latin typeface="Helvetica" charset="0"/>
                <a:ea typeface="Arial" charset="0"/>
                <a:cs typeface="Arial" charset="0"/>
              </a:rPr>
              <a:t>ipconfig</a:t>
            </a:r>
          </a:p>
        </p:txBody>
      </p:sp>
      <p:sp>
        <p:nvSpPr>
          <p:cNvPr id="31" name="TextBox 8"/>
          <p:cNvSpPr txBox="1">
            <a:spLocks noChangeArrowheads="1"/>
          </p:cNvSpPr>
          <p:nvPr/>
        </p:nvSpPr>
        <p:spPr bwMode="auto">
          <a:xfrm>
            <a:off x="1061327" y="4038600"/>
            <a:ext cx="126348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Helvetica" charset="0"/>
                <a:ea typeface="Arial" charset="0"/>
                <a:cs typeface="Arial" charset="0"/>
              </a:defRPr>
            </a:lvl1pPr>
            <a:lvl2pPr marL="37931725" indent="-37474525" eaLnBrk="0" hangingPunct="0">
              <a:defRPr sz="2000" b="1">
                <a:solidFill>
                  <a:schemeClr val="tx1"/>
                </a:solidFill>
                <a:latin typeface="Helvetica" charset="0"/>
                <a:ea typeface="Arial" charset="0"/>
                <a:cs typeface="Arial" charset="0"/>
              </a:defRPr>
            </a:lvl2pPr>
            <a:lvl3pPr eaLnBrk="0" hangingPunct="0">
              <a:defRPr sz="2000" b="1">
                <a:solidFill>
                  <a:schemeClr val="tx1"/>
                </a:solidFill>
                <a:latin typeface="Helvetica" charset="0"/>
                <a:ea typeface="Arial" charset="0"/>
                <a:cs typeface="Arial" charset="0"/>
              </a:defRPr>
            </a:lvl3pPr>
            <a:lvl4pPr eaLnBrk="0" hangingPunct="0">
              <a:defRPr sz="2000" b="1">
                <a:solidFill>
                  <a:schemeClr val="tx1"/>
                </a:solidFill>
                <a:latin typeface="Helvetica" charset="0"/>
                <a:ea typeface="Arial" charset="0"/>
                <a:cs typeface="Arial" charset="0"/>
              </a:defRPr>
            </a:lvl4pPr>
            <a:lvl5pPr eaLnBrk="0" hangingPunct="0">
              <a:defRPr sz="2000" b="1">
                <a:solidFill>
                  <a:schemeClr val="tx1"/>
                </a:solidFill>
                <a:latin typeface="Helvetica" charset="0"/>
                <a:ea typeface="Arial" charset="0"/>
                <a:cs typeface="Arial" charset="0"/>
              </a:defRPr>
            </a:lvl5pPr>
            <a:lvl6pPr marL="457200" eaLnBrk="0" fontAlgn="base" hangingPunct="0">
              <a:spcBef>
                <a:spcPct val="0"/>
              </a:spcBef>
              <a:spcAft>
                <a:spcPct val="0"/>
              </a:spcAft>
              <a:defRPr sz="2000" b="1">
                <a:solidFill>
                  <a:schemeClr val="tx1"/>
                </a:solidFill>
                <a:latin typeface="Helvetica" charset="0"/>
                <a:ea typeface="Arial" charset="0"/>
                <a:cs typeface="Arial" charset="0"/>
              </a:defRPr>
            </a:lvl6pPr>
            <a:lvl7pPr marL="914400" eaLnBrk="0" fontAlgn="base" hangingPunct="0">
              <a:spcBef>
                <a:spcPct val="0"/>
              </a:spcBef>
              <a:spcAft>
                <a:spcPct val="0"/>
              </a:spcAft>
              <a:defRPr sz="2000" b="1">
                <a:solidFill>
                  <a:schemeClr val="tx1"/>
                </a:solidFill>
                <a:latin typeface="Helvetica" charset="0"/>
                <a:ea typeface="Arial" charset="0"/>
                <a:cs typeface="Arial" charset="0"/>
              </a:defRPr>
            </a:lvl7pPr>
            <a:lvl8pPr marL="1371600" eaLnBrk="0" fontAlgn="base" hangingPunct="0">
              <a:spcBef>
                <a:spcPct val="0"/>
              </a:spcBef>
              <a:spcAft>
                <a:spcPct val="0"/>
              </a:spcAft>
              <a:defRPr sz="2000" b="1">
                <a:solidFill>
                  <a:schemeClr val="tx1"/>
                </a:solidFill>
                <a:latin typeface="Helvetica" charset="0"/>
                <a:ea typeface="Arial" charset="0"/>
                <a:cs typeface="Arial" charset="0"/>
              </a:defRPr>
            </a:lvl8pPr>
            <a:lvl9pPr marL="1828800" eaLnBrk="0" fontAlgn="base" hangingPunct="0">
              <a:spcBef>
                <a:spcPct val="0"/>
              </a:spcBef>
              <a:spcAft>
                <a:spcPct val="0"/>
              </a:spcAft>
              <a:defRPr sz="2000" b="1">
                <a:solidFill>
                  <a:schemeClr val="tx1"/>
                </a:solidFill>
                <a:latin typeface="Helvetica" charset="0"/>
                <a:ea typeface="Arial" charset="0"/>
                <a:cs typeface="Arial"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800" b="1" i="0" u="none" strike="noStrike" kern="0" cap="none" spc="0" normalizeH="0" baseline="0" noProof="0" dirty="0" smtClean="0">
                <a:ln>
                  <a:noFill/>
                </a:ln>
                <a:solidFill>
                  <a:schemeClr val="accent4"/>
                </a:solidFill>
                <a:effectLst/>
                <a:uLnTx/>
                <a:uFillTx/>
                <a:latin typeface="Helvetica" charset="0"/>
                <a:ea typeface="Arial" charset="0"/>
                <a:cs typeface="Arial" charset="0"/>
              </a:rPr>
              <a:t>rancid</a:t>
            </a:r>
            <a:endParaRPr kumimoji="0" lang="en-US" altLang="en-US" sz="1800" b="1" i="0" u="none" strike="noStrike" kern="0" cap="none" spc="0" normalizeH="0" baseline="0" noProof="0" dirty="0" smtClean="0">
              <a:ln>
                <a:noFill/>
              </a:ln>
              <a:solidFill>
                <a:schemeClr val="accent4"/>
              </a:solidFill>
              <a:effectLst/>
              <a:uLnTx/>
              <a:uFillTx/>
              <a:latin typeface="Helvetica" charset="0"/>
              <a:ea typeface="Arial" charset="0"/>
              <a:cs typeface="Arial" charset="0"/>
            </a:endParaRPr>
          </a:p>
        </p:txBody>
      </p:sp>
      <p:sp>
        <p:nvSpPr>
          <p:cNvPr id="32" name="TextBox 9"/>
          <p:cNvSpPr txBox="1">
            <a:spLocks noChangeArrowheads="1"/>
          </p:cNvSpPr>
          <p:nvPr/>
        </p:nvSpPr>
        <p:spPr bwMode="auto">
          <a:xfrm>
            <a:off x="2987675" y="3657600"/>
            <a:ext cx="9159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Helvetica" charset="0"/>
                <a:ea typeface="Arial" charset="0"/>
                <a:cs typeface="Arial" charset="0"/>
              </a:defRPr>
            </a:lvl1pPr>
            <a:lvl2pPr marL="37931725" indent="-37474525" eaLnBrk="0" hangingPunct="0">
              <a:defRPr sz="2000" b="1">
                <a:solidFill>
                  <a:schemeClr val="tx1"/>
                </a:solidFill>
                <a:latin typeface="Helvetica" charset="0"/>
                <a:ea typeface="Arial" charset="0"/>
                <a:cs typeface="Arial" charset="0"/>
              </a:defRPr>
            </a:lvl2pPr>
            <a:lvl3pPr eaLnBrk="0" hangingPunct="0">
              <a:defRPr sz="2000" b="1">
                <a:solidFill>
                  <a:schemeClr val="tx1"/>
                </a:solidFill>
                <a:latin typeface="Helvetica" charset="0"/>
                <a:ea typeface="Arial" charset="0"/>
                <a:cs typeface="Arial" charset="0"/>
              </a:defRPr>
            </a:lvl3pPr>
            <a:lvl4pPr eaLnBrk="0" hangingPunct="0">
              <a:defRPr sz="2000" b="1">
                <a:solidFill>
                  <a:schemeClr val="tx1"/>
                </a:solidFill>
                <a:latin typeface="Helvetica" charset="0"/>
                <a:ea typeface="Arial" charset="0"/>
                <a:cs typeface="Arial" charset="0"/>
              </a:defRPr>
            </a:lvl4pPr>
            <a:lvl5pPr eaLnBrk="0" hangingPunct="0">
              <a:defRPr sz="2000" b="1">
                <a:solidFill>
                  <a:schemeClr val="tx1"/>
                </a:solidFill>
                <a:latin typeface="Helvetica" charset="0"/>
                <a:ea typeface="Arial" charset="0"/>
                <a:cs typeface="Arial" charset="0"/>
              </a:defRPr>
            </a:lvl5pPr>
            <a:lvl6pPr marL="457200" eaLnBrk="0" fontAlgn="base" hangingPunct="0">
              <a:spcBef>
                <a:spcPct val="0"/>
              </a:spcBef>
              <a:spcAft>
                <a:spcPct val="0"/>
              </a:spcAft>
              <a:defRPr sz="2000" b="1">
                <a:solidFill>
                  <a:schemeClr val="tx1"/>
                </a:solidFill>
                <a:latin typeface="Helvetica" charset="0"/>
                <a:ea typeface="Arial" charset="0"/>
                <a:cs typeface="Arial" charset="0"/>
              </a:defRPr>
            </a:lvl6pPr>
            <a:lvl7pPr marL="914400" eaLnBrk="0" fontAlgn="base" hangingPunct="0">
              <a:spcBef>
                <a:spcPct val="0"/>
              </a:spcBef>
              <a:spcAft>
                <a:spcPct val="0"/>
              </a:spcAft>
              <a:defRPr sz="2000" b="1">
                <a:solidFill>
                  <a:schemeClr val="tx1"/>
                </a:solidFill>
                <a:latin typeface="Helvetica" charset="0"/>
                <a:ea typeface="Arial" charset="0"/>
                <a:cs typeface="Arial" charset="0"/>
              </a:defRPr>
            </a:lvl7pPr>
            <a:lvl8pPr marL="1371600" eaLnBrk="0" fontAlgn="base" hangingPunct="0">
              <a:spcBef>
                <a:spcPct val="0"/>
              </a:spcBef>
              <a:spcAft>
                <a:spcPct val="0"/>
              </a:spcAft>
              <a:defRPr sz="2000" b="1">
                <a:solidFill>
                  <a:schemeClr val="tx1"/>
                </a:solidFill>
                <a:latin typeface="Helvetica" charset="0"/>
                <a:ea typeface="Arial" charset="0"/>
                <a:cs typeface="Arial" charset="0"/>
              </a:defRPr>
            </a:lvl8pPr>
            <a:lvl9pPr marL="1828800" eaLnBrk="0" fontAlgn="base" hangingPunct="0">
              <a:spcBef>
                <a:spcPct val="0"/>
              </a:spcBef>
              <a:spcAft>
                <a:spcPct val="0"/>
              </a:spcAft>
              <a:defRPr sz="2000" b="1">
                <a:solidFill>
                  <a:schemeClr val="tx1"/>
                </a:solidFill>
                <a:latin typeface="Helvetica" charset="0"/>
                <a:ea typeface="Arial" charset="0"/>
                <a:cs typeface="Arial"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smtClean="0">
                <a:ln>
                  <a:noFill/>
                </a:ln>
                <a:solidFill>
                  <a:srgbClr val="000000"/>
                </a:solidFill>
                <a:effectLst/>
                <a:uLnTx/>
                <a:uFillTx/>
                <a:latin typeface="Helvetica" charset="0"/>
                <a:ea typeface="Arial" charset="0"/>
                <a:cs typeface="Arial" charset="0"/>
              </a:rPr>
              <a:t>whois</a:t>
            </a:r>
          </a:p>
        </p:txBody>
      </p:sp>
      <p:sp>
        <p:nvSpPr>
          <p:cNvPr id="33" name="TextBox 11"/>
          <p:cNvSpPr txBox="1">
            <a:spLocks noChangeArrowheads="1"/>
          </p:cNvSpPr>
          <p:nvPr/>
        </p:nvSpPr>
        <p:spPr bwMode="auto">
          <a:xfrm>
            <a:off x="5783263" y="1524000"/>
            <a:ext cx="12668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Helvetica" charset="0"/>
                <a:ea typeface="Arial" charset="0"/>
                <a:cs typeface="Arial" charset="0"/>
              </a:defRPr>
            </a:lvl1pPr>
            <a:lvl2pPr marL="37931725" indent="-37474525" eaLnBrk="0" hangingPunct="0">
              <a:defRPr sz="2000" b="1">
                <a:solidFill>
                  <a:schemeClr val="tx1"/>
                </a:solidFill>
                <a:latin typeface="Helvetica" charset="0"/>
                <a:ea typeface="Arial" charset="0"/>
                <a:cs typeface="Arial" charset="0"/>
              </a:defRPr>
            </a:lvl2pPr>
            <a:lvl3pPr eaLnBrk="0" hangingPunct="0">
              <a:defRPr sz="2000" b="1">
                <a:solidFill>
                  <a:schemeClr val="tx1"/>
                </a:solidFill>
                <a:latin typeface="Helvetica" charset="0"/>
                <a:ea typeface="Arial" charset="0"/>
                <a:cs typeface="Arial" charset="0"/>
              </a:defRPr>
            </a:lvl3pPr>
            <a:lvl4pPr eaLnBrk="0" hangingPunct="0">
              <a:defRPr sz="2000" b="1">
                <a:solidFill>
                  <a:schemeClr val="tx1"/>
                </a:solidFill>
                <a:latin typeface="Helvetica" charset="0"/>
                <a:ea typeface="Arial" charset="0"/>
                <a:cs typeface="Arial" charset="0"/>
              </a:defRPr>
            </a:lvl4pPr>
            <a:lvl5pPr eaLnBrk="0" hangingPunct="0">
              <a:defRPr sz="2000" b="1">
                <a:solidFill>
                  <a:schemeClr val="tx1"/>
                </a:solidFill>
                <a:latin typeface="Helvetica" charset="0"/>
                <a:ea typeface="Arial" charset="0"/>
                <a:cs typeface="Arial" charset="0"/>
              </a:defRPr>
            </a:lvl5pPr>
            <a:lvl6pPr marL="457200" eaLnBrk="0" fontAlgn="base" hangingPunct="0">
              <a:spcBef>
                <a:spcPct val="0"/>
              </a:spcBef>
              <a:spcAft>
                <a:spcPct val="0"/>
              </a:spcAft>
              <a:defRPr sz="2000" b="1">
                <a:solidFill>
                  <a:schemeClr val="tx1"/>
                </a:solidFill>
                <a:latin typeface="Helvetica" charset="0"/>
                <a:ea typeface="Arial" charset="0"/>
                <a:cs typeface="Arial" charset="0"/>
              </a:defRPr>
            </a:lvl6pPr>
            <a:lvl7pPr marL="914400" eaLnBrk="0" fontAlgn="base" hangingPunct="0">
              <a:spcBef>
                <a:spcPct val="0"/>
              </a:spcBef>
              <a:spcAft>
                <a:spcPct val="0"/>
              </a:spcAft>
              <a:defRPr sz="2000" b="1">
                <a:solidFill>
                  <a:schemeClr val="tx1"/>
                </a:solidFill>
                <a:latin typeface="Helvetica" charset="0"/>
                <a:ea typeface="Arial" charset="0"/>
                <a:cs typeface="Arial" charset="0"/>
              </a:defRPr>
            </a:lvl7pPr>
            <a:lvl8pPr marL="1371600" eaLnBrk="0" fontAlgn="base" hangingPunct="0">
              <a:spcBef>
                <a:spcPct val="0"/>
              </a:spcBef>
              <a:spcAft>
                <a:spcPct val="0"/>
              </a:spcAft>
              <a:defRPr sz="2000" b="1">
                <a:solidFill>
                  <a:schemeClr val="tx1"/>
                </a:solidFill>
                <a:latin typeface="Helvetica" charset="0"/>
                <a:ea typeface="Arial" charset="0"/>
                <a:cs typeface="Arial" charset="0"/>
              </a:defRPr>
            </a:lvl8pPr>
            <a:lvl9pPr marL="1828800" eaLnBrk="0" fontAlgn="base" hangingPunct="0">
              <a:spcBef>
                <a:spcPct val="0"/>
              </a:spcBef>
              <a:spcAft>
                <a:spcPct val="0"/>
              </a:spcAft>
              <a:defRPr sz="2000" b="1">
                <a:solidFill>
                  <a:schemeClr val="tx1"/>
                </a:solidFill>
                <a:latin typeface="Helvetica" charset="0"/>
                <a:ea typeface="Arial" charset="0"/>
                <a:cs typeface="Arial"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smtClean="0">
                <a:ln>
                  <a:noFill/>
                </a:ln>
                <a:solidFill>
                  <a:srgbClr val="000000"/>
                </a:solidFill>
                <a:effectLst/>
                <a:uLnTx/>
                <a:uFillTx/>
                <a:latin typeface="Helvetica" charset="0"/>
                <a:ea typeface="Arial" charset="0"/>
                <a:cs typeface="Arial" charset="0"/>
              </a:rPr>
              <a:t>tcpdump</a:t>
            </a:r>
          </a:p>
        </p:txBody>
      </p:sp>
      <p:sp>
        <p:nvSpPr>
          <p:cNvPr id="34" name="TextBox 12"/>
          <p:cNvSpPr txBox="1">
            <a:spLocks noChangeArrowheads="1"/>
          </p:cNvSpPr>
          <p:nvPr/>
        </p:nvSpPr>
        <p:spPr bwMode="auto">
          <a:xfrm>
            <a:off x="4659313" y="5562600"/>
            <a:ext cx="138271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Helvetica" charset="0"/>
                <a:ea typeface="Arial" charset="0"/>
                <a:cs typeface="Arial" charset="0"/>
              </a:defRPr>
            </a:lvl1pPr>
            <a:lvl2pPr marL="37931725" indent="-37474525" eaLnBrk="0" hangingPunct="0">
              <a:defRPr sz="2000" b="1">
                <a:solidFill>
                  <a:schemeClr val="tx1"/>
                </a:solidFill>
                <a:latin typeface="Helvetica" charset="0"/>
                <a:ea typeface="Arial" charset="0"/>
                <a:cs typeface="Arial" charset="0"/>
              </a:defRPr>
            </a:lvl2pPr>
            <a:lvl3pPr eaLnBrk="0" hangingPunct="0">
              <a:defRPr sz="2000" b="1">
                <a:solidFill>
                  <a:schemeClr val="tx1"/>
                </a:solidFill>
                <a:latin typeface="Helvetica" charset="0"/>
                <a:ea typeface="Arial" charset="0"/>
                <a:cs typeface="Arial" charset="0"/>
              </a:defRPr>
            </a:lvl3pPr>
            <a:lvl4pPr eaLnBrk="0" hangingPunct="0">
              <a:defRPr sz="2000" b="1">
                <a:solidFill>
                  <a:schemeClr val="tx1"/>
                </a:solidFill>
                <a:latin typeface="Helvetica" charset="0"/>
                <a:ea typeface="Arial" charset="0"/>
                <a:cs typeface="Arial" charset="0"/>
              </a:defRPr>
            </a:lvl4pPr>
            <a:lvl5pPr eaLnBrk="0" hangingPunct="0">
              <a:defRPr sz="2000" b="1">
                <a:solidFill>
                  <a:schemeClr val="tx1"/>
                </a:solidFill>
                <a:latin typeface="Helvetica" charset="0"/>
                <a:ea typeface="Arial" charset="0"/>
                <a:cs typeface="Arial" charset="0"/>
              </a:defRPr>
            </a:lvl5pPr>
            <a:lvl6pPr marL="457200" eaLnBrk="0" fontAlgn="base" hangingPunct="0">
              <a:spcBef>
                <a:spcPct val="0"/>
              </a:spcBef>
              <a:spcAft>
                <a:spcPct val="0"/>
              </a:spcAft>
              <a:defRPr sz="2000" b="1">
                <a:solidFill>
                  <a:schemeClr val="tx1"/>
                </a:solidFill>
                <a:latin typeface="Helvetica" charset="0"/>
                <a:ea typeface="Arial" charset="0"/>
                <a:cs typeface="Arial" charset="0"/>
              </a:defRPr>
            </a:lvl6pPr>
            <a:lvl7pPr marL="914400" eaLnBrk="0" fontAlgn="base" hangingPunct="0">
              <a:spcBef>
                <a:spcPct val="0"/>
              </a:spcBef>
              <a:spcAft>
                <a:spcPct val="0"/>
              </a:spcAft>
              <a:defRPr sz="2000" b="1">
                <a:solidFill>
                  <a:schemeClr val="tx1"/>
                </a:solidFill>
                <a:latin typeface="Helvetica" charset="0"/>
                <a:ea typeface="Arial" charset="0"/>
                <a:cs typeface="Arial" charset="0"/>
              </a:defRPr>
            </a:lvl7pPr>
            <a:lvl8pPr marL="1371600" eaLnBrk="0" fontAlgn="base" hangingPunct="0">
              <a:spcBef>
                <a:spcPct val="0"/>
              </a:spcBef>
              <a:spcAft>
                <a:spcPct val="0"/>
              </a:spcAft>
              <a:defRPr sz="2000" b="1">
                <a:solidFill>
                  <a:schemeClr val="tx1"/>
                </a:solidFill>
                <a:latin typeface="Helvetica" charset="0"/>
                <a:ea typeface="Arial" charset="0"/>
                <a:cs typeface="Arial" charset="0"/>
              </a:defRPr>
            </a:lvl8pPr>
            <a:lvl9pPr marL="1828800" eaLnBrk="0" fontAlgn="base" hangingPunct="0">
              <a:spcBef>
                <a:spcPct val="0"/>
              </a:spcBef>
              <a:spcAft>
                <a:spcPct val="0"/>
              </a:spcAft>
              <a:defRPr sz="2000" b="1">
                <a:solidFill>
                  <a:schemeClr val="tx1"/>
                </a:solidFill>
                <a:latin typeface="Helvetica" charset="0"/>
                <a:ea typeface="Arial" charset="0"/>
                <a:cs typeface="Arial"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smtClean="0">
                <a:ln>
                  <a:noFill/>
                </a:ln>
                <a:solidFill>
                  <a:srgbClr val="000000"/>
                </a:solidFill>
                <a:effectLst/>
                <a:uLnTx/>
                <a:uFillTx/>
                <a:latin typeface="Helvetica" charset="0"/>
                <a:ea typeface="Arial" charset="0"/>
                <a:cs typeface="Arial" charset="0"/>
              </a:rPr>
              <a:t>wireshark</a:t>
            </a:r>
          </a:p>
        </p:txBody>
      </p:sp>
      <p:sp>
        <p:nvSpPr>
          <p:cNvPr id="35" name="TextBox 13"/>
          <p:cNvSpPr txBox="1">
            <a:spLocks noChangeArrowheads="1"/>
          </p:cNvSpPr>
          <p:nvPr/>
        </p:nvSpPr>
        <p:spPr bwMode="auto">
          <a:xfrm>
            <a:off x="1219200" y="5638800"/>
            <a:ext cx="7112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Helvetica" charset="0"/>
                <a:ea typeface="Arial" charset="0"/>
                <a:cs typeface="Arial" charset="0"/>
              </a:defRPr>
            </a:lvl1pPr>
            <a:lvl2pPr marL="37931725" indent="-37474525" eaLnBrk="0" hangingPunct="0">
              <a:defRPr sz="2000" b="1">
                <a:solidFill>
                  <a:schemeClr val="tx1"/>
                </a:solidFill>
                <a:latin typeface="Helvetica" charset="0"/>
                <a:ea typeface="Arial" charset="0"/>
                <a:cs typeface="Arial" charset="0"/>
              </a:defRPr>
            </a:lvl2pPr>
            <a:lvl3pPr eaLnBrk="0" hangingPunct="0">
              <a:defRPr sz="2000" b="1">
                <a:solidFill>
                  <a:schemeClr val="tx1"/>
                </a:solidFill>
                <a:latin typeface="Helvetica" charset="0"/>
                <a:ea typeface="Arial" charset="0"/>
                <a:cs typeface="Arial" charset="0"/>
              </a:defRPr>
            </a:lvl3pPr>
            <a:lvl4pPr eaLnBrk="0" hangingPunct="0">
              <a:defRPr sz="2000" b="1">
                <a:solidFill>
                  <a:schemeClr val="tx1"/>
                </a:solidFill>
                <a:latin typeface="Helvetica" charset="0"/>
                <a:ea typeface="Arial" charset="0"/>
                <a:cs typeface="Arial" charset="0"/>
              </a:defRPr>
            </a:lvl4pPr>
            <a:lvl5pPr eaLnBrk="0" hangingPunct="0">
              <a:defRPr sz="2000" b="1">
                <a:solidFill>
                  <a:schemeClr val="tx1"/>
                </a:solidFill>
                <a:latin typeface="Helvetica" charset="0"/>
                <a:ea typeface="Arial" charset="0"/>
                <a:cs typeface="Arial" charset="0"/>
              </a:defRPr>
            </a:lvl5pPr>
            <a:lvl6pPr marL="457200" eaLnBrk="0" fontAlgn="base" hangingPunct="0">
              <a:spcBef>
                <a:spcPct val="0"/>
              </a:spcBef>
              <a:spcAft>
                <a:spcPct val="0"/>
              </a:spcAft>
              <a:defRPr sz="2000" b="1">
                <a:solidFill>
                  <a:schemeClr val="tx1"/>
                </a:solidFill>
                <a:latin typeface="Helvetica" charset="0"/>
                <a:ea typeface="Arial" charset="0"/>
                <a:cs typeface="Arial" charset="0"/>
              </a:defRPr>
            </a:lvl6pPr>
            <a:lvl7pPr marL="914400" eaLnBrk="0" fontAlgn="base" hangingPunct="0">
              <a:spcBef>
                <a:spcPct val="0"/>
              </a:spcBef>
              <a:spcAft>
                <a:spcPct val="0"/>
              </a:spcAft>
              <a:defRPr sz="2000" b="1">
                <a:solidFill>
                  <a:schemeClr val="tx1"/>
                </a:solidFill>
                <a:latin typeface="Helvetica" charset="0"/>
                <a:ea typeface="Arial" charset="0"/>
                <a:cs typeface="Arial" charset="0"/>
              </a:defRPr>
            </a:lvl7pPr>
            <a:lvl8pPr marL="1371600" eaLnBrk="0" fontAlgn="base" hangingPunct="0">
              <a:spcBef>
                <a:spcPct val="0"/>
              </a:spcBef>
              <a:spcAft>
                <a:spcPct val="0"/>
              </a:spcAft>
              <a:defRPr sz="2000" b="1">
                <a:solidFill>
                  <a:schemeClr val="tx1"/>
                </a:solidFill>
                <a:latin typeface="Helvetica" charset="0"/>
                <a:ea typeface="Arial" charset="0"/>
                <a:cs typeface="Arial" charset="0"/>
              </a:defRPr>
            </a:lvl8pPr>
            <a:lvl9pPr marL="1828800" eaLnBrk="0" fontAlgn="base" hangingPunct="0">
              <a:spcBef>
                <a:spcPct val="0"/>
              </a:spcBef>
              <a:spcAft>
                <a:spcPct val="0"/>
              </a:spcAft>
              <a:defRPr sz="2000" b="1">
                <a:solidFill>
                  <a:schemeClr val="tx1"/>
                </a:solidFill>
                <a:latin typeface="Helvetica" charset="0"/>
                <a:ea typeface="Arial" charset="0"/>
                <a:cs typeface="Arial"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smtClean="0">
                <a:ln>
                  <a:noFill/>
                </a:ln>
                <a:solidFill>
                  <a:srgbClr val="000000"/>
                </a:solidFill>
                <a:effectLst/>
                <a:uLnTx/>
                <a:uFillTx/>
                <a:latin typeface="Helvetica" charset="0"/>
                <a:ea typeface="Arial" charset="0"/>
                <a:cs typeface="Arial" charset="0"/>
              </a:rPr>
              <a:t>NDT</a:t>
            </a:r>
          </a:p>
        </p:txBody>
      </p:sp>
      <p:sp>
        <p:nvSpPr>
          <p:cNvPr id="36" name="TextBox 12"/>
          <p:cNvSpPr txBox="1">
            <a:spLocks noChangeArrowheads="1"/>
          </p:cNvSpPr>
          <p:nvPr/>
        </p:nvSpPr>
        <p:spPr bwMode="auto">
          <a:xfrm>
            <a:off x="6270625" y="5105400"/>
            <a:ext cx="7493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Helvetica" charset="0"/>
                <a:ea typeface="Arial" charset="0"/>
                <a:cs typeface="Arial" charset="0"/>
              </a:defRPr>
            </a:lvl1pPr>
            <a:lvl2pPr marL="37931725" indent="-37474525" eaLnBrk="0" hangingPunct="0">
              <a:defRPr sz="2000" b="1">
                <a:solidFill>
                  <a:schemeClr val="tx1"/>
                </a:solidFill>
                <a:latin typeface="Helvetica" charset="0"/>
                <a:ea typeface="Arial" charset="0"/>
                <a:cs typeface="Arial" charset="0"/>
              </a:defRPr>
            </a:lvl2pPr>
            <a:lvl3pPr eaLnBrk="0" hangingPunct="0">
              <a:defRPr sz="2000" b="1">
                <a:solidFill>
                  <a:schemeClr val="tx1"/>
                </a:solidFill>
                <a:latin typeface="Helvetica" charset="0"/>
                <a:ea typeface="Arial" charset="0"/>
                <a:cs typeface="Arial" charset="0"/>
              </a:defRPr>
            </a:lvl3pPr>
            <a:lvl4pPr eaLnBrk="0" hangingPunct="0">
              <a:defRPr sz="2000" b="1">
                <a:solidFill>
                  <a:schemeClr val="tx1"/>
                </a:solidFill>
                <a:latin typeface="Helvetica" charset="0"/>
                <a:ea typeface="Arial" charset="0"/>
                <a:cs typeface="Arial" charset="0"/>
              </a:defRPr>
            </a:lvl4pPr>
            <a:lvl5pPr eaLnBrk="0" hangingPunct="0">
              <a:defRPr sz="2000" b="1">
                <a:solidFill>
                  <a:schemeClr val="tx1"/>
                </a:solidFill>
                <a:latin typeface="Helvetica" charset="0"/>
                <a:ea typeface="Arial" charset="0"/>
                <a:cs typeface="Arial" charset="0"/>
              </a:defRPr>
            </a:lvl5pPr>
            <a:lvl6pPr marL="457200" eaLnBrk="0" fontAlgn="base" hangingPunct="0">
              <a:spcBef>
                <a:spcPct val="0"/>
              </a:spcBef>
              <a:spcAft>
                <a:spcPct val="0"/>
              </a:spcAft>
              <a:defRPr sz="2000" b="1">
                <a:solidFill>
                  <a:schemeClr val="tx1"/>
                </a:solidFill>
                <a:latin typeface="Helvetica" charset="0"/>
                <a:ea typeface="Arial" charset="0"/>
                <a:cs typeface="Arial" charset="0"/>
              </a:defRPr>
            </a:lvl6pPr>
            <a:lvl7pPr marL="914400" eaLnBrk="0" fontAlgn="base" hangingPunct="0">
              <a:spcBef>
                <a:spcPct val="0"/>
              </a:spcBef>
              <a:spcAft>
                <a:spcPct val="0"/>
              </a:spcAft>
              <a:defRPr sz="2000" b="1">
                <a:solidFill>
                  <a:schemeClr val="tx1"/>
                </a:solidFill>
                <a:latin typeface="Helvetica" charset="0"/>
                <a:ea typeface="Arial" charset="0"/>
                <a:cs typeface="Arial" charset="0"/>
              </a:defRPr>
            </a:lvl7pPr>
            <a:lvl8pPr marL="1371600" eaLnBrk="0" fontAlgn="base" hangingPunct="0">
              <a:spcBef>
                <a:spcPct val="0"/>
              </a:spcBef>
              <a:spcAft>
                <a:spcPct val="0"/>
              </a:spcAft>
              <a:defRPr sz="2000" b="1">
                <a:solidFill>
                  <a:schemeClr val="tx1"/>
                </a:solidFill>
                <a:latin typeface="Helvetica" charset="0"/>
                <a:ea typeface="Arial" charset="0"/>
                <a:cs typeface="Arial" charset="0"/>
              </a:defRPr>
            </a:lvl8pPr>
            <a:lvl9pPr marL="1828800" eaLnBrk="0" fontAlgn="base" hangingPunct="0">
              <a:spcBef>
                <a:spcPct val="0"/>
              </a:spcBef>
              <a:spcAft>
                <a:spcPct val="0"/>
              </a:spcAft>
              <a:defRPr sz="2000" b="1">
                <a:solidFill>
                  <a:schemeClr val="tx1"/>
                </a:solidFill>
                <a:latin typeface="Helvetica" charset="0"/>
                <a:ea typeface="Arial" charset="0"/>
                <a:cs typeface="Arial"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smtClean="0">
                <a:ln>
                  <a:noFill/>
                </a:ln>
                <a:solidFill>
                  <a:srgbClr val="000000"/>
                </a:solidFill>
                <a:effectLst/>
                <a:uLnTx/>
                <a:uFillTx/>
                <a:latin typeface="Helvetica" charset="0"/>
                <a:ea typeface="Arial" charset="0"/>
                <a:cs typeface="Arial" charset="0"/>
              </a:rPr>
              <a:t>iperf</a:t>
            </a:r>
          </a:p>
        </p:txBody>
      </p:sp>
      <p:sp>
        <p:nvSpPr>
          <p:cNvPr id="37" name="TextBox 13"/>
          <p:cNvSpPr txBox="1">
            <a:spLocks noChangeArrowheads="1"/>
          </p:cNvSpPr>
          <p:nvPr/>
        </p:nvSpPr>
        <p:spPr bwMode="auto">
          <a:xfrm>
            <a:off x="2438400" y="5943600"/>
            <a:ext cx="14811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Helvetica" charset="0"/>
                <a:ea typeface="Arial" charset="0"/>
                <a:cs typeface="Arial" charset="0"/>
              </a:defRPr>
            </a:lvl1pPr>
            <a:lvl2pPr marL="37931725" indent="-37474525" eaLnBrk="0" hangingPunct="0">
              <a:defRPr sz="2000" b="1">
                <a:solidFill>
                  <a:schemeClr val="tx1"/>
                </a:solidFill>
                <a:latin typeface="Helvetica" charset="0"/>
                <a:ea typeface="Arial" charset="0"/>
                <a:cs typeface="Arial" charset="0"/>
              </a:defRPr>
            </a:lvl2pPr>
            <a:lvl3pPr eaLnBrk="0" hangingPunct="0">
              <a:defRPr sz="2000" b="1">
                <a:solidFill>
                  <a:schemeClr val="tx1"/>
                </a:solidFill>
                <a:latin typeface="Helvetica" charset="0"/>
                <a:ea typeface="Arial" charset="0"/>
                <a:cs typeface="Arial" charset="0"/>
              </a:defRPr>
            </a:lvl3pPr>
            <a:lvl4pPr eaLnBrk="0" hangingPunct="0">
              <a:defRPr sz="2000" b="1">
                <a:solidFill>
                  <a:schemeClr val="tx1"/>
                </a:solidFill>
                <a:latin typeface="Helvetica" charset="0"/>
                <a:ea typeface="Arial" charset="0"/>
                <a:cs typeface="Arial" charset="0"/>
              </a:defRPr>
            </a:lvl4pPr>
            <a:lvl5pPr eaLnBrk="0" hangingPunct="0">
              <a:defRPr sz="2000" b="1">
                <a:solidFill>
                  <a:schemeClr val="tx1"/>
                </a:solidFill>
                <a:latin typeface="Helvetica" charset="0"/>
                <a:ea typeface="Arial" charset="0"/>
                <a:cs typeface="Arial" charset="0"/>
              </a:defRPr>
            </a:lvl5pPr>
            <a:lvl6pPr marL="457200" eaLnBrk="0" fontAlgn="base" hangingPunct="0">
              <a:spcBef>
                <a:spcPct val="0"/>
              </a:spcBef>
              <a:spcAft>
                <a:spcPct val="0"/>
              </a:spcAft>
              <a:defRPr sz="2000" b="1">
                <a:solidFill>
                  <a:schemeClr val="tx1"/>
                </a:solidFill>
                <a:latin typeface="Helvetica" charset="0"/>
                <a:ea typeface="Arial" charset="0"/>
                <a:cs typeface="Arial" charset="0"/>
              </a:defRPr>
            </a:lvl6pPr>
            <a:lvl7pPr marL="914400" eaLnBrk="0" fontAlgn="base" hangingPunct="0">
              <a:spcBef>
                <a:spcPct val="0"/>
              </a:spcBef>
              <a:spcAft>
                <a:spcPct val="0"/>
              </a:spcAft>
              <a:defRPr sz="2000" b="1">
                <a:solidFill>
                  <a:schemeClr val="tx1"/>
                </a:solidFill>
                <a:latin typeface="Helvetica" charset="0"/>
                <a:ea typeface="Arial" charset="0"/>
                <a:cs typeface="Arial" charset="0"/>
              </a:defRPr>
            </a:lvl7pPr>
            <a:lvl8pPr marL="1371600" eaLnBrk="0" fontAlgn="base" hangingPunct="0">
              <a:spcBef>
                <a:spcPct val="0"/>
              </a:spcBef>
              <a:spcAft>
                <a:spcPct val="0"/>
              </a:spcAft>
              <a:defRPr sz="2000" b="1">
                <a:solidFill>
                  <a:schemeClr val="tx1"/>
                </a:solidFill>
                <a:latin typeface="Helvetica" charset="0"/>
                <a:ea typeface="Arial" charset="0"/>
                <a:cs typeface="Arial" charset="0"/>
              </a:defRPr>
            </a:lvl8pPr>
            <a:lvl9pPr marL="1828800" eaLnBrk="0" fontAlgn="base" hangingPunct="0">
              <a:spcBef>
                <a:spcPct val="0"/>
              </a:spcBef>
              <a:spcAft>
                <a:spcPct val="0"/>
              </a:spcAft>
              <a:defRPr sz="2000" b="1">
                <a:solidFill>
                  <a:schemeClr val="tx1"/>
                </a:solidFill>
                <a:latin typeface="Helvetica" charset="0"/>
                <a:ea typeface="Arial" charset="0"/>
                <a:cs typeface="Arial"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smtClean="0">
                <a:ln>
                  <a:noFill/>
                </a:ln>
                <a:solidFill>
                  <a:srgbClr val="000000"/>
                </a:solidFill>
                <a:effectLst/>
                <a:uLnTx/>
                <a:uFillTx/>
                <a:latin typeface="Helvetica" charset="0"/>
                <a:ea typeface="Arial" charset="0"/>
                <a:cs typeface="Arial" charset="0"/>
              </a:rPr>
              <a:t>dummynet</a:t>
            </a:r>
          </a:p>
        </p:txBody>
      </p:sp>
      <p:sp>
        <p:nvSpPr>
          <p:cNvPr id="38" name="TextBox 14"/>
          <p:cNvSpPr txBox="1">
            <a:spLocks noChangeArrowheads="1"/>
          </p:cNvSpPr>
          <p:nvPr/>
        </p:nvSpPr>
        <p:spPr bwMode="auto">
          <a:xfrm>
            <a:off x="2743200" y="1752600"/>
            <a:ext cx="9969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Helvetica" charset="0"/>
                <a:ea typeface="Arial" charset="0"/>
                <a:cs typeface="Arial" charset="0"/>
              </a:defRPr>
            </a:lvl1pPr>
            <a:lvl2pPr marL="37931725" indent="-37474525" eaLnBrk="0" hangingPunct="0">
              <a:defRPr sz="2000" b="1">
                <a:solidFill>
                  <a:schemeClr val="tx1"/>
                </a:solidFill>
                <a:latin typeface="Helvetica" charset="0"/>
                <a:ea typeface="Arial" charset="0"/>
                <a:cs typeface="Arial" charset="0"/>
              </a:defRPr>
            </a:lvl2pPr>
            <a:lvl3pPr eaLnBrk="0" hangingPunct="0">
              <a:defRPr sz="2000" b="1">
                <a:solidFill>
                  <a:schemeClr val="tx1"/>
                </a:solidFill>
                <a:latin typeface="Helvetica" charset="0"/>
                <a:ea typeface="Arial" charset="0"/>
                <a:cs typeface="Arial" charset="0"/>
              </a:defRPr>
            </a:lvl3pPr>
            <a:lvl4pPr eaLnBrk="0" hangingPunct="0">
              <a:defRPr sz="2000" b="1">
                <a:solidFill>
                  <a:schemeClr val="tx1"/>
                </a:solidFill>
                <a:latin typeface="Helvetica" charset="0"/>
                <a:ea typeface="Arial" charset="0"/>
                <a:cs typeface="Arial" charset="0"/>
              </a:defRPr>
            </a:lvl4pPr>
            <a:lvl5pPr eaLnBrk="0" hangingPunct="0">
              <a:defRPr sz="2000" b="1">
                <a:solidFill>
                  <a:schemeClr val="tx1"/>
                </a:solidFill>
                <a:latin typeface="Helvetica" charset="0"/>
                <a:ea typeface="Arial" charset="0"/>
                <a:cs typeface="Arial" charset="0"/>
              </a:defRPr>
            </a:lvl5pPr>
            <a:lvl6pPr marL="457200" eaLnBrk="0" fontAlgn="base" hangingPunct="0">
              <a:spcBef>
                <a:spcPct val="0"/>
              </a:spcBef>
              <a:spcAft>
                <a:spcPct val="0"/>
              </a:spcAft>
              <a:defRPr sz="2000" b="1">
                <a:solidFill>
                  <a:schemeClr val="tx1"/>
                </a:solidFill>
                <a:latin typeface="Helvetica" charset="0"/>
                <a:ea typeface="Arial" charset="0"/>
                <a:cs typeface="Arial" charset="0"/>
              </a:defRPr>
            </a:lvl6pPr>
            <a:lvl7pPr marL="914400" eaLnBrk="0" fontAlgn="base" hangingPunct="0">
              <a:spcBef>
                <a:spcPct val="0"/>
              </a:spcBef>
              <a:spcAft>
                <a:spcPct val="0"/>
              </a:spcAft>
              <a:defRPr sz="2000" b="1">
                <a:solidFill>
                  <a:schemeClr val="tx1"/>
                </a:solidFill>
                <a:latin typeface="Helvetica" charset="0"/>
                <a:ea typeface="Arial" charset="0"/>
                <a:cs typeface="Arial" charset="0"/>
              </a:defRPr>
            </a:lvl7pPr>
            <a:lvl8pPr marL="1371600" eaLnBrk="0" fontAlgn="base" hangingPunct="0">
              <a:spcBef>
                <a:spcPct val="0"/>
              </a:spcBef>
              <a:spcAft>
                <a:spcPct val="0"/>
              </a:spcAft>
              <a:defRPr sz="2000" b="1">
                <a:solidFill>
                  <a:schemeClr val="tx1"/>
                </a:solidFill>
                <a:latin typeface="Helvetica" charset="0"/>
                <a:ea typeface="Arial" charset="0"/>
                <a:cs typeface="Arial" charset="0"/>
              </a:defRPr>
            </a:lvl8pPr>
            <a:lvl9pPr marL="1828800" eaLnBrk="0" fontAlgn="base" hangingPunct="0">
              <a:spcBef>
                <a:spcPct val="0"/>
              </a:spcBef>
              <a:spcAft>
                <a:spcPct val="0"/>
              </a:spcAft>
              <a:defRPr sz="2000" b="1">
                <a:solidFill>
                  <a:schemeClr val="tx1"/>
                </a:solidFill>
                <a:latin typeface="Helvetica" charset="0"/>
                <a:ea typeface="Arial" charset="0"/>
                <a:cs typeface="Arial"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smtClean="0">
                <a:ln>
                  <a:noFill/>
                </a:ln>
                <a:solidFill>
                  <a:srgbClr val="000000"/>
                </a:solidFill>
                <a:effectLst/>
                <a:uLnTx/>
                <a:uFillTx/>
                <a:latin typeface="Helvetica" charset="0"/>
                <a:ea typeface="Arial" charset="0"/>
                <a:cs typeface="Arial" charset="0"/>
              </a:rPr>
              <a:t>syslog</a:t>
            </a:r>
          </a:p>
        </p:txBody>
      </p:sp>
      <p:sp>
        <p:nvSpPr>
          <p:cNvPr id="39" name="TextBox 15"/>
          <p:cNvSpPr txBox="1">
            <a:spLocks noChangeArrowheads="1"/>
          </p:cNvSpPr>
          <p:nvPr/>
        </p:nvSpPr>
        <p:spPr bwMode="auto">
          <a:xfrm>
            <a:off x="6951663" y="2819400"/>
            <a:ext cx="60801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Helvetica" charset="0"/>
                <a:ea typeface="Arial" charset="0"/>
                <a:cs typeface="Arial" charset="0"/>
              </a:defRPr>
            </a:lvl1pPr>
            <a:lvl2pPr marL="37931725" indent="-37474525" eaLnBrk="0" hangingPunct="0">
              <a:defRPr sz="2000" b="1">
                <a:solidFill>
                  <a:schemeClr val="tx1"/>
                </a:solidFill>
                <a:latin typeface="Helvetica" charset="0"/>
                <a:ea typeface="Arial" charset="0"/>
                <a:cs typeface="Arial" charset="0"/>
              </a:defRPr>
            </a:lvl2pPr>
            <a:lvl3pPr eaLnBrk="0" hangingPunct="0">
              <a:defRPr sz="2000" b="1">
                <a:solidFill>
                  <a:schemeClr val="tx1"/>
                </a:solidFill>
                <a:latin typeface="Helvetica" charset="0"/>
                <a:ea typeface="Arial" charset="0"/>
                <a:cs typeface="Arial" charset="0"/>
              </a:defRPr>
            </a:lvl3pPr>
            <a:lvl4pPr eaLnBrk="0" hangingPunct="0">
              <a:defRPr sz="2000" b="1">
                <a:solidFill>
                  <a:schemeClr val="tx1"/>
                </a:solidFill>
                <a:latin typeface="Helvetica" charset="0"/>
                <a:ea typeface="Arial" charset="0"/>
                <a:cs typeface="Arial" charset="0"/>
              </a:defRPr>
            </a:lvl4pPr>
            <a:lvl5pPr eaLnBrk="0" hangingPunct="0">
              <a:defRPr sz="2000" b="1">
                <a:solidFill>
                  <a:schemeClr val="tx1"/>
                </a:solidFill>
                <a:latin typeface="Helvetica" charset="0"/>
                <a:ea typeface="Arial" charset="0"/>
                <a:cs typeface="Arial" charset="0"/>
              </a:defRPr>
            </a:lvl5pPr>
            <a:lvl6pPr marL="457200" eaLnBrk="0" fontAlgn="base" hangingPunct="0">
              <a:spcBef>
                <a:spcPct val="0"/>
              </a:spcBef>
              <a:spcAft>
                <a:spcPct val="0"/>
              </a:spcAft>
              <a:defRPr sz="2000" b="1">
                <a:solidFill>
                  <a:schemeClr val="tx1"/>
                </a:solidFill>
                <a:latin typeface="Helvetica" charset="0"/>
                <a:ea typeface="Arial" charset="0"/>
                <a:cs typeface="Arial" charset="0"/>
              </a:defRPr>
            </a:lvl6pPr>
            <a:lvl7pPr marL="914400" eaLnBrk="0" fontAlgn="base" hangingPunct="0">
              <a:spcBef>
                <a:spcPct val="0"/>
              </a:spcBef>
              <a:spcAft>
                <a:spcPct val="0"/>
              </a:spcAft>
              <a:defRPr sz="2000" b="1">
                <a:solidFill>
                  <a:schemeClr val="tx1"/>
                </a:solidFill>
                <a:latin typeface="Helvetica" charset="0"/>
                <a:ea typeface="Arial" charset="0"/>
                <a:cs typeface="Arial" charset="0"/>
              </a:defRPr>
            </a:lvl7pPr>
            <a:lvl8pPr marL="1371600" eaLnBrk="0" fontAlgn="base" hangingPunct="0">
              <a:spcBef>
                <a:spcPct val="0"/>
              </a:spcBef>
              <a:spcAft>
                <a:spcPct val="0"/>
              </a:spcAft>
              <a:defRPr sz="2000" b="1">
                <a:solidFill>
                  <a:schemeClr val="tx1"/>
                </a:solidFill>
                <a:latin typeface="Helvetica" charset="0"/>
                <a:ea typeface="Arial" charset="0"/>
                <a:cs typeface="Arial" charset="0"/>
              </a:defRPr>
            </a:lvl8pPr>
            <a:lvl9pPr marL="1828800" eaLnBrk="0" fontAlgn="base" hangingPunct="0">
              <a:spcBef>
                <a:spcPct val="0"/>
              </a:spcBef>
              <a:spcAft>
                <a:spcPct val="0"/>
              </a:spcAft>
              <a:defRPr sz="2000" b="1">
                <a:solidFill>
                  <a:schemeClr val="tx1"/>
                </a:solidFill>
                <a:latin typeface="Helvetica" charset="0"/>
                <a:ea typeface="Arial" charset="0"/>
                <a:cs typeface="Arial"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smtClean="0">
                <a:ln>
                  <a:noFill/>
                </a:ln>
                <a:solidFill>
                  <a:srgbClr val="000000"/>
                </a:solidFill>
                <a:effectLst/>
                <a:uLnTx/>
                <a:uFillTx/>
                <a:latin typeface="Helvetica" charset="0"/>
                <a:ea typeface="Arial" charset="0"/>
                <a:cs typeface="Arial" charset="0"/>
              </a:rPr>
              <a:t>trat</a:t>
            </a:r>
          </a:p>
        </p:txBody>
      </p:sp>
      <p:sp>
        <p:nvSpPr>
          <p:cNvPr id="40" name="TextBox 16"/>
          <p:cNvSpPr txBox="1">
            <a:spLocks noChangeArrowheads="1"/>
          </p:cNvSpPr>
          <p:nvPr/>
        </p:nvSpPr>
        <p:spPr bwMode="auto">
          <a:xfrm>
            <a:off x="3886200" y="3048000"/>
            <a:ext cx="8255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Helvetica" charset="0"/>
                <a:ea typeface="Arial" charset="0"/>
                <a:cs typeface="Arial" charset="0"/>
              </a:defRPr>
            </a:lvl1pPr>
            <a:lvl2pPr marL="37931725" indent="-37474525" eaLnBrk="0" hangingPunct="0">
              <a:defRPr sz="2000" b="1">
                <a:solidFill>
                  <a:schemeClr val="tx1"/>
                </a:solidFill>
                <a:latin typeface="Helvetica" charset="0"/>
                <a:ea typeface="Arial" charset="0"/>
                <a:cs typeface="Arial" charset="0"/>
              </a:defRPr>
            </a:lvl2pPr>
            <a:lvl3pPr eaLnBrk="0" hangingPunct="0">
              <a:defRPr sz="2000" b="1">
                <a:solidFill>
                  <a:schemeClr val="tx1"/>
                </a:solidFill>
                <a:latin typeface="Helvetica" charset="0"/>
                <a:ea typeface="Arial" charset="0"/>
                <a:cs typeface="Arial" charset="0"/>
              </a:defRPr>
            </a:lvl3pPr>
            <a:lvl4pPr eaLnBrk="0" hangingPunct="0">
              <a:defRPr sz="2000" b="1">
                <a:solidFill>
                  <a:schemeClr val="tx1"/>
                </a:solidFill>
                <a:latin typeface="Helvetica" charset="0"/>
                <a:ea typeface="Arial" charset="0"/>
                <a:cs typeface="Arial" charset="0"/>
              </a:defRPr>
            </a:lvl4pPr>
            <a:lvl5pPr eaLnBrk="0" hangingPunct="0">
              <a:defRPr sz="2000" b="1">
                <a:solidFill>
                  <a:schemeClr val="tx1"/>
                </a:solidFill>
                <a:latin typeface="Helvetica" charset="0"/>
                <a:ea typeface="Arial" charset="0"/>
                <a:cs typeface="Arial" charset="0"/>
              </a:defRPr>
            </a:lvl5pPr>
            <a:lvl6pPr marL="457200" eaLnBrk="0" fontAlgn="base" hangingPunct="0">
              <a:spcBef>
                <a:spcPct val="0"/>
              </a:spcBef>
              <a:spcAft>
                <a:spcPct val="0"/>
              </a:spcAft>
              <a:defRPr sz="2000" b="1">
                <a:solidFill>
                  <a:schemeClr val="tx1"/>
                </a:solidFill>
                <a:latin typeface="Helvetica" charset="0"/>
                <a:ea typeface="Arial" charset="0"/>
                <a:cs typeface="Arial" charset="0"/>
              </a:defRPr>
            </a:lvl6pPr>
            <a:lvl7pPr marL="914400" eaLnBrk="0" fontAlgn="base" hangingPunct="0">
              <a:spcBef>
                <a:spcPct val="0"/>
              </a:spcBef>
              <a:spcAft>
                <a:spcPct val="0"/>
              </a:spcAft>
              <a:defRPr sz="2000" b="1">
                <a:solidFill>
                  <a:schemeClr val="tx1"/>
                </a:solidFill>
                <a:latin typeface="Helvetica" charset="0"/>
                <a:ea typeface="Arial" charset="0"/>
                <a:cs typeface="Arial" charset="0"/>
              </a:defRPr>
            </a:lvl7pPr>
            <a:lvl8pPr marL="1371600" eaLnBrk="0" fontAlgn="base" hangingPunct="0">
              <a:spcBef>
                <a:spcPct val="0"/>
              </a:spcBef>
              <a:spcAft>
                <a:spcPct val="0"/>
              </a:spcAft>
              <a:defRPr sz="2000" b="1">
                <a:solidFill>
                  <a:schemeClr val="tx1"/>
                </a:solidFill>
                <a:latin typeface="Helvetica" charset="0"/>
                <a:ea typeface="Arial" charset="0"/>
                <a:cs typeface="Arial" charset="0"/>
              </a:defRPr>
            </a:lvl8pPr>
            <a:lvl9pPr marL="1828800" eaLnBrk="0" fontAlgn="base" hangingPunct="0">
              <a:spcBef>
                <a:spcPct val="0"/>
              </a:spcBef>
              <a:spcAft>
                <a:spcPct val="0"/>
              </a:spcAft>
              <a:defRPr sz="2000" b="1">
                <a:solidFill>
                  <a:schemeClr val="tx1"/>
                </a:solidFill>
                <a:latin typeface="Helvetica" charset="0"/>
                <a:ea typeface="Arial" charset="0"/>
                <a:cs typeface="Arial"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smtClean="0">
                <a:ln>
                  <a:noFill/>
                </a:ln>
                <a:solidFill>
                  <a:srgbClr val="000000"/>
                </a:solidFill>
                <a:effectLst/>
                <a:uLnTx/>
                <a:uFillTx/>
                <a:latin typeface="Helvetica" charset="0"/>
                <a:ea typeface="Arial" charset="0"/>
                <a:cs typeface="Arial" charset="0"/>
              </a:rPr>
              <a:t>snort</a:t>
            </a:r>
          </a:p>
        </p:txBody>
      </p:sp>
      <p:sp>
        <p:nvSpPr>
          <p:cNvPr id="41" name="TextBox 17"/>
          <p:cNvSpPr txBox="1">
            <a:spLocks noChangeArrowheads="1"/>
          </p:cNvSpPr>
          <p:nvPr/>
        </p:nvSpPr>
        <p:spPr bwMode="auto">
          <a:xfrm>
            <a:off x="7489825" y="4648200"/>
            <a:ext cx="5969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Helvetica" charset="0"/>
                <a:ea typeface="Arial" charset="0"/>
                <a:cs typeface="Arial" charset="0"/>
              </a:defRPr>
            </a:lvl1pPr>
            <a:lvl2pPr marL="37931725" indent="-37474525" eaLnBrk="0" hangingPunct="0">
              <a:defRPr sz="2000" b="1">
                <a:solidFill>
                  <a:schemeClr val="tx1"/>
                </a:solidFill>
                <a:latin typeface="Helvetica" charset="0"/>
                <a:ea typeface="Arial" charset="0"/>
                <a:cs typeface="Arial" charset="0"/>
              </a:defRPr>
            </a:lvl2pPr>
            <a:lvl3pPr eaLnBrk="0" hangingPunct="0">
              <a:defRPr sz="2000" b="1">
                <a:solidFill>
                  <a:schemeClr val="tx1"/>
                </a:solidFill>
                <a:latin typeface="Helvetica" charset="0"/>
                <a:ea typeface="Arial" charset="0"/>
                <a:cs typeface="Arial" charset="0"/>
              </a:defRPr>
            </a:lvl3pPr>
            <a:lvl4pPr eaLnBrk="0" hangingPunct="0">
              <a:defRPr sz="2000" b="1">
                <a:solidFill>
                  <a:schemeClr val="tx1"/>
                </a:solidFill>
                <a:latin typeface="Helvetica" charset="0"/>
                <a:ea typeface="Arial" charset="0"/>
                <a:cs typeface="Arial" charset="0"/>
              </a:defRPr>
            </a:lvl4pPr>
            <a:lvl5pPr eaLnBrk="0" hangingPunct="0">
              <a:defRPr sz="2000" b="1">
                <a:solidFill>
                  <a:schemeClr val="tx1"/>
                </a:solidFill>
                <a:latin typeface="Helvetica" charset="0"/>
                <a:ea typeface="Arial" charset="0"/>
                <a:cs typeface="Arial" charset="0"/>
              </a:defRPr>
            </a:lvl5pPr>
            <a:lvl6pPr marL="457200" eaLnBrk="0" fontAlgn="base" hangingPunct="0">
              <a:spcBef>
                <a:spcPct val="0"/>
              </a:spcBef>
              <a:spcAft>
                <a:spcPct val="0"/>
              </a:spcAft>
              <a:defRPr sz="2000" b="1">
                <a:solidFill>
                  <a:schemeClr val="tx1"/>
                </a:solidFill>
                <a:latin typeface="Helvetica" charset="0"/>
                <a:ea typeface="Arial" charset="0"/>
                <a:cs typeface="Arial" charset="0"/>
              </a:defRPr>
            </a:lvl6pPr>
            <a:lvl7pPr marL="914400" eaLnBrk="0" fontAlgn="base" hangingPunct="0">
              <a:spcBef>
                <a:spcPct val="0"/>
              </a:spcBef>
              <a:spcAft>
                <a:spcPct val="0"/>
              </a:spcAft>
              <a:defRPr sz="2000" b="1">
                <a:solidFill>
                  <a:schemeClr val="tx1"/>
                </a:solidFill>
                <a:latin typeface="Helvetica" charset="0"/>
                <a:ea typeface="Arial" charset="0"/>
                <a:cs typeface="Arial" charset="0"/>
              </a:defRPr>
            </a:lvl7pPr>
            <a:lvl8pPr marL="1371600" eaLnBrk="0" fontAlgn="base" hangingPunct="0">
              <a:spcBef>
                <a:spcPct val="0"/>
              </a:spcBef>
              <a:spcAft>
                <a:spcPct val="0"/>
              </a:spcAft>
              <a:defRPr sz="2000" b="1">
                <a:solidFill>
                  <a:schemeClr val="tx1"/>
                </a:solidFill>
                <a:latin typeface="Helvetica" charset="0"/>
                <a:ea typeface="Arial" charset="0"/>
                <a:cs typeface="Arial" charset="0"/>
              </a:defRPr>
            </a:lvl8pPr>
            <a:lvl9pPr marL="1828800" eaLnBrk="0" fontAlgn="base" hangingPunct="0">
              <a:spcBef>
                <a:spcPct val="0"/>
              </a:spcBef>
              <a:spcAft>
                <a:spcPct val="0"/>
              </a:spcAft>
              <a:defRPr sz="2000" b="1">
                <a:solidFill>
                  <a:schemeClr val="tx1"/>
                </a:solidFill>
                <a:latin typeface="Helvetica" charset="0"/>
                <a:ea typeface="Arial" charset="0"/>
                <a:cs typeface="Arial"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smtClean="0">
                <a:ln>
                  <a:noFill/>
                </a:ln>
                <a:solidFill>
                  <a:srgbClr val="000000"/>
                </a:solidFill>
                <a:effectLst/>
                <a:uLnTx/>
                <a:uFillTx/>
                <a:latin typeface="Helvetica" charset="0"/>
                <a:ea typeface="Arial" charset="0"/>
                <a:cs typeface="Arial" charset="0"/>
              </a:rPr>
              <a:t>bro</a:t>
            </a:r>
          </a:p>
        </p:txBody>
      </p:sp>
      <p:sp>
        <p:nvSpPr>
          <p:cNvPr id="42" name="TextBox 18"/>
          <p:cNvSpPr txBox="1">
            <a:spLocks noChangeArrowheads="1"/>
          </p:cNvSpPr>
          <p:nvPr/>
        </p:nvSpPr>
        <p:spPr bwMode="auto">
          <a:xfrm>
            <a:off x="685800" y="1524000"/>
            <a:ext cx="13112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Helvetica" charset="0"/>
                <a:ea typeface="Arial" charset="0"/>
                <a:cs typeface="Arial" charset="0"/>
              </a:defRPr>
            </a:lvl1pPr>
            <a:lvl2pPr marL="37931725" indent="-37474525" eaLnBrk="0" hangingPunct="0">
              <a:defRPr sz="2000" b="1">
                <a:solidFill>
                  <a:schemeClr val="tx1"/>
                </a:solidFill>
                <a:latin typeface="Helvetica" charset="0"/>
                <a:ea typeface="Arial" charset="0"/>
                <a:cs typeface="Arial" charset="0"/>
              </a:defRPr>
            </a:lvl2pPr>
            <a:lvl3pPr eaLnBrk="0" hangingPunct="0">
              <a:defRPr sz="2000" b="1">
                <a:solidFill>
                  <a:schemeClr val="tx1"/>
                </a:solidFill>
                <a:latin typeface="Helvetica" charset="0"/>
                <a:ea typeface="Arial" charset="0"/>
                <a:cs typeface="Arial" charset="0"/>
              </a:defRPr>
            </a:lvl3pPr>
            <a:lvl4pPr eaLnBrk="0" hangingPunct="0">
              <a:defRPr sz="2000" b="1">
                <a:solidFill>
                  <a:schemeClr val="tx1"/>
                </a:solidFill>
                <a:latin typeface="Helvetica" charset="0"/>
                <a:ea typeface="Arial" charset="0"/>
                <a:cs typeface="Arial" charset="0"/>
              </a:defRPr>
            </a:lvl4pPr>
            <a:lvl5pPr eaLnBrk="0" hangingPunct="0">
              <a:defRPr sz="2000" b="1">
                <a:solidFill>
                  <a:schemeClr val="tx1"/>
                </a:solidFill>
                <a:latin typeface="Helvetica" charset="0"/>
                <a:ea typeface="Arial" charset="0"/>
                <a:cs typeface="Arial" charset="0"/>
              </a:defRPr>
            </a:lvl5pPr>
            <a:lvl6pPr marL="457200" eaLnBrk="0" fontAlgn="base" hangingPunct="0">
              <a:spcBef>
                <a:spcPct val="0"/>
              </a:spcBef>
              <a:spcAft>
                <a:spcPct val="0"/>
              </a:spcAft>
              <a:defRPr sz="2000" b="1">
                <a:solidFill>
                  <a:schemeClr val="tx1"/>
                </a:solidFill>
                <a:latin typeface="Helvetica" charset="0"/>
                <a:ea typeface="Arial" charset="0"/>
                <a:cs typeface="Arial" charset="0"/>
              </a:defRPr>
            </a:lvl6pPr>
            <a:lvl7pPr marL="914400" eaLnBrk="0" fontAlgn="base" hangingPunct="0">
              <a:spcBef>
                <a:spcPct val="0"/>
              </a:spcBef>
              <a:spcAft>
                <a:spcPct val="0"/>
              </a:spcAft>
              <a:defRPr sz="2000" b="1">
                <a:solidFill>
                  <a:schemeClr val="tx1"/>
                </a:solidFill>
                <a:latin typeface="Helvetica" charset="0"/>
                <a:ea typeface="Arial" charset="0"/>
                <a:cs typeface="Arial" charset="0"/>
              </a:defRPr>
            </a:lvl7pPr>
            <a:lvl8pPr marL="1371600" eaLnBrk="0" fontAlgn="base" hangingPunct="0">
              <a:spcBef>
                <a:spcPct val="0"/>
              </a:spcBef>
              <a:spcAft>
                <a:spcPct val="0"/>
              </a:spcAft>
              <a:defRPr sz="2000" b="1">
                <a:solidFill>
                  <a:schemeClr val="tx1"/>
                </a:solidFill>
                <a:latin typeface="Helvetica" charset="0"/>
                <a:ea typeface="Arial" charset="0"/>
                <a:cs typeface="Arial" charset="0"/>
              </a:defRPr>
            </a:lvl8pPr>
            <a:lvl9pPr marL="1828800" eaLnBrk="0" fontAlgn="base" hangingPunct="0">
              <a:spcBef>
                <a:spcPct val="0"/>
              </a:spcBef>
              <a:spcAft>
                <a:spcPct val="0"/>
              </a:spcAft>
              <a:defRPr sz="2000" b="1">
                <a:solidFill>
                  <a:schemeClr val="tx1"/>
                </a:solidFill>
                <a:latin typeface="Helvetica" charset="0"/>
                <a:ea typeface="Arial" charset="0"/>
                <a:cs typeface="Arial"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smtClean="0">
                <a:ln>
                  <a:noFill/>
                </a:ln>
                <a:solidFill>
                  <a:srgbClr val="000000"/>
                </a:solidFill>
                <a:effectLst/>
                <a:uLnTx/>
                <a:uFillTx/>
                <a:latin typeface="Helvetica" charset="0"/>
                <a:ea typeface="Arial" charset="0"/>
                <a:cs typeface="Arial" charset="0"/>
              </a:rPr>
              <a:t>arpwatch</a:t>
            </a:r>
          </a:p>
        </p:txBody>
      </p:sp>
      <p:sp>
        <p:nvSpPr>
          <p:cNvPr id="43" name="TextBox 19"/>
          <p:cNvSpPr txBox="1">
            <a:spLocks noChangeArrowheads="1"/>
          </p:cNvSpPr>
          <p:nvPr/>
        </p:nvSpPr>
        <p:spPr bwMode="auto">
          <a:xfrm>
            <a:off x="7162800" y="5943600"/>
            <a:ext cx="75406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Helvetica" charset="0"/>
                <a:ea typeface="Arial" charset="0"/>
                <a:cs typeface="Arial" charset="0"/>
              </a:defRPr>
            </a:lvl1pPr>
            <a:lvl2pPr marL="37931725" indent="-37474525" eaLnBrk="0" hangingPunct="0">
              <a:defRPr sz="2000" b="1">
                <a:solidFill>
                  <a:schemeClr val="tx1"/>
                </a:solidFill>
                <a:latin typeface="Helvetica" charset="0"/>
                <a:ea typeface="Arial" charset="0"/>
                <a:cs typeface="Arial" charset="0"/>
              </a:defRPr>
            </a:lvl2pPr>
            <a:lvl3pPr eaLnBrk="0" hangingPunct="0">
              <a:defRPr sz="2000" b="1">
                <a:solidFill>
                  <a:schemeClr val="tx1"/>
                </a:solidFill>
                <a:latin typeface="Helvetica" charset="0"/>
                <a:ea typeface="Arial" charset="0"/>
                <a:cs typeface="Arial" charset="0"/>
              </a:defRPr>
            </a:lvl3pPr>
            <a:lvl4pPr eaLnBrk="0" hangingPunct="0">
              <a:defRPr sz="2000" b="1">
                <a:solidFill>
                  <a:schemeClr val="tx1"/>
                </a:solidFill>
                <a:latin typeface="Helvetica" charset="0"/>
                <a:ea typeface="Arial" charset="0"/>
                <a:cs typeface="Arial" charset="0"/>
              </a:defRPr>
            </a:lvl4pPr>
            <a:lvl5pPr eaLnBrk="0" hangingPunct="0">
              <a:defRPr sz="2000" b="1">
                <a:solidFill>
                  <a:schemeClr val="tx1"/>
                </a:solidFill>
                <a:latin typeface="Helvetica" charset="0"/>
                <a:ea typeface="Arial" charset="0"/>
                <a:cs typeface="Arial" charset="0"/>
              </a:defRPr>
            </a:lvl5pPr>
            <a:lvl6pPr marL="457200" eaLnBrk="0" fontAlgn="base" hangingPunct="0">
              <a:spcBef>
                <a:spcPct val="0"/>
              </a:spcBef>
              <a:spcAft>
                <a:spcPct val="0"/>
              </a:spcAft>
              <a:defRPr sz="2000" b="1">
                <a:solidFill>
                  <a:schemeClr val="tx1"/>
                </a:solidFill>
                <a:latin typeface="Helvetica" charset="0"/>
                <a:ea typeface="Arial" charset="0"/>
                <a:cs typeface="Arial" charset="0"/>
              </a:defRPr>
            </a:lvl6pPr>
            <a:lvl7pPr marL="914400" eaLnBrk="0" fontAlgn="base" hangingPunct="0">
              <a:spcBef>
                <a:spcPct val="0"/>
              </a:spcBef>
              <a:spcAft>
                <a:spcPct val="0"/>
              </a:spcAft>
              <a:defRPr sz="2000" b="1">
                <a:solidFill>
                  <a:schemeClr val="tx1"/>
                </a:solidFill>
                <a:latin typeface="Helvetica" charset="0"/>
                <a:ea typeface="Arial" charset="0"/>
                <a:cs typeface="Arial" charset="0"/>
              </a:defRPr>
            </a:lvl7pPr>
            <a:lvl8pPr marL="1371600" eaLnBrk="0" fontAlgn="base" hangingPunct="0">
              <a:spcBef>
                <a:spcPct val="0"/>
              </a:spcBef>
              <a:spcAft>
                <a:spcPct val="0"/>
              </a:spcAft>
              <a:defRPr sz="2000" b="1">
                <a:solidFill>
                  <a:schemeClr val="tx1"/>
                </a:solidFill>
                <a:latin typeface="Helvetica" charset="0"/>
                <a:ea typeface="Arial" charset="0"/>
                <a:cs typeface="Arial" charset="0"/>
              </a:defRPr>
            </a:lvl8pPr>
            <a:lvl9pPr marL="1828800" eaLnBrk="0" fontAlgn="base" hangingPunct="0">
              <a:spcBef>
                <a:spcPct val="0"/>
              </a:spcBef>
              <a:spcAft>
                <a:spcPct val="0"/>
              </a:spcAft>
              <a:defRPr sz="2000" b="1">
                <a:solidFill>
                  <a:schemeClr val="tx1"/>
                </a:solidFill>
                <a:latin typeface="Helvetica" charset="0"/>
                <a:ea typeface="Arial" charset="0"/>
                <a:cs typeface="Arial"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smtClean="0">
                <a:ln>
                  <a:noFill/>
                </a:ln>
                <a:solidFill>
                  <a:srgbClr val="000000"/>
                </a:solidFill>
                <a:effectLst/>
                <a:uLnTx/>
                <a:uFillTx/>
                <a:latin typeface="Helvetica" charset="0"/>
                <a:ea typeface="Arial" charset="0"/>
                <a:cs typeface="Arial" charset="0"/>
              </a:rPr>
              <a:t>mrtg</a:t>
            </a:r>
          </a:p>
        </p:txBody>
      </p:sp>
      <p:sp>
        <p:nvSpPr>
          <p:cNvPr id="44" name="TextBox 20"/>
          <p:cNvSpPr txBox="1">
            <a:spLocks noChangeArrowheads="1"/>
          </p:cNvSpPr>
          <p:nvPr/>
        </p:nvSpPr>
        <p:spPr bwMode="auto">
          <a:xfrm>
            <a:off x="573088" y="3352800"/>
            <a:ext cx="86836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Helvetica" charset="0"/>
                <a:ea typeface="Arial" charset="0"/>
                <a:cs typeface="Arial" charset="0"/>
              </a:defRPr>
            </a:lvl1pPr>
            <a:lvl2pPr marL="37931725" indent="-37474525" eaLnBrk="0" hangingPunct="0">
              <a:defRPr sz="2000" b="1">
                <a:solidFill>
                  <a:schemeClr val="tx1"/>
                </a:solidFill>
                <a:latin typeface="Helvetica" charset="0"/>
                <a:ea typeface="Arial" charset="0"/>
                <a:cs typeface="Arial" charset="0"/>
              </a:defRPr>
            </a:lvl2pPr>
            <a:lvl3pPr eaLnBrk="0" hangingPunct="0">
              <a:defRPr sz="2000" b="1">
                <a:solidFill>
                  <a:schemeClr val="tx1"/>
                </a:solidFill>
                <a:latin typeface="Helvetica" charset="0"/>
                <a:ea typeface="Arial" charset="0"/>
                <a:cs typeface="Arial" charset="0"/>
              </a:defRPr>
            </a:lvl3pPr>
            <a:lvl4pPr eaLnBrk="0" hangingPunct="0">
              <a:defRPr sz="2000" b="1">
                <a:solidFill>
                  <a:schemeClr val="tx1"/>
                </a:solidFill>
                <a:latin typeface="Helvetica" charset="0"/>
                <a:ea typeface="Arial" charset="0"/>
                <a:cs typeface="Arial" charset="0"/>
              </a:defRPr>
            </a:lvl4pPr>
            <a:lvl5pPr eaLnBrk="0" hangingPunct="0">
              <a:defRPr sz="2000" b="1">
                <a:solidFill>
                  <a:schemeClr val="tx1"/>
                </a:solidFill>
                <a:latin typeface="Helvetica" charset="0"/>
                <a:ea typeface="Arial" charset="0"/>
                <a:cs typeface="Arial" charset="0"/>
              </a:defRPr>
            </a:lvl5pPr>
            <a:lvl6pPr marL="457200" eaLnBrk="0" fontAlgn="base" hangingPunct="0">
              <a:spcBef>
                <a:spcPct val="0"/>
              </a:spcBef>
              <a:spcAft>
                <a:spcPct val="0"/>
              </a:spcAft>
              <a:defRPr sz="2000" b="1">
                <a:solidFill>
                  <a:schemeClr val="tx1"/>
                </a:solidFill>
                <a:latin typeface="Helvetica" charset="0"/>
                <a:ea typeface="Arial" charset="0"/>
                <a:cs typeface="Arial" charset="0"/>
              </a:defRPr>
            </a:lvl6pPr>
            <a:lvl7pPr marL="914400" eaLnBrk="0" fontAlgn="base" hangingPunct="0">
              <a:spcBef>
                <a:spcPct val="0"/>
              </a:spcBef>
              <a:spcAft>
                <a:spcPct val="0"/>
              </a:spcAft>
              <a:defRPr sz="2000" b="1">
                <a:solidFill>
                  <a:schemeClr val="tx1"/>
                </a:solidFill>
                <a:latin typeface="Helvetica" charset="0"/>
                <a:ea typeface="Arial" charset="0"/>
                <a:cs typeface="Arial" charset="0"/>
              </a:defRPr>
            </a:lvl7pPr>
            <a:lvl8pPr marL="1371600" eaLnBrk="0" fontAlgn="base" hangingPunct="0">
              <a:spcBef>
                <a:spcPct val="0"/>
              </a:spcBef>
              <a:spcAft>
                <a:spcPct val="0"/>
              </a:spcAft>
              <a:defRPr sz="2000" b="1">
                <a:solidFill>
                  <a:schemeClr val="tx1"/>
                </a:solidFill>
                <a:latin typeface="Helvetica" charset="0"/>
                <a:ea typeface="Arial" charset="0"/>
                <a:cs typeface="Arial" charset="0"/>
              </a:defRPr>
            </a:lvl8pPr>
            <a:lvl9pPr marL="1828800" eaLnBrk="0" fontAlgn="base" hangingPunct="0">
              <a:spcBef>
                <a:spcPct val="0"/>
              </a:spcBef>
              <a:spcAft>
                <a:spcPct val="0"/>
              </a:spcAft>
              <a:defRPr sz="2000" b="1">
                <a:solidFill>
                  <a:schemeClr val="tx1"/>
                </a:solidFill>
                <a:latin typeface="Helvetica" charset="0"/>
                <a:ea typeface="Arial" charset="0"/>
                <a:cs typeface="Arial"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smtClean="0">
                <a:ln>
                  <a:noFill/>
                </a:ln>
                <a:solidFill>
                  <a:srgbClr val="000000"/>
                </a:solidFill>
                <a:effectLst/>
                <a:uLnTx/>
                <a:uFillTx/>
                <a:latin typeface="Helvetica" charset="0"/>
                <a:ea typeface="Arial" charset="0"/>
                <a:cs typeface="Arial" charset="0"/>
              </a:rPr>
              <a:t>nmap</a:t>
            </a:r>
          </a:p>
        </p:txBody>
      </p:sp>
      <p:sp>
        <p:nvSpPr>
          <p:cNvPr id="45" name="TextBox 21"/>
          <p:cNvSpPr txBox="1">
            <a:spLocks noChangeArrowheads="1"/>
          </p:cNvSpPr>
          <p:nvPr/>
        </p:nvSpPr>
        <p:spPr bwMode="auto">
          <a:xfrm>
            <a:off x="4572000" y="4267200"/>
            <a:ext cx="7397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Helvetica" charset="0"/>
                <a:ea typeface="Arial" charset="0"/>
                <a:cs typeface="Arial" charset="0"/>
              </a:defRPr>
            </a:lvl1pPr>
            <a:lvl2pPr marL="37931725" indent="-37474525" eaLnBrk="0" hangingPunct="0">
              <a:defRPr sz="2000" b="1">
                <a:solidFill>
                  <a:schemeClr val="tx1"/>
                </a:solidFill>
                <a:latin typeface="Helvetica" charset="0"/>
                <a:ea typeface="Arial" charset="0"/>
                <a:cs typeface="Arial" charset="0"/>
              </a:defRPr>
            </a:lvl2pPr>
            <a:lvl3pPr eaLnBrk="0" hangingPunct="0">
              <a:defRPr sz="2000" b="1">
                <a:solidFill>
                  <a:schemeClr val="tx1"/>
                </a:solidFill>
                <a:latin typeface="Helvetica" charset="0"/>
                <a:ea typeface="Arial" charset="0"/>
                <a:cs typeface="Arial" charset="0"/>
              </a:defRPr>
            </a:lvl3pPr>
            <a:lvl4pPr eaLnBrk="0" hangingPunct="0">
              <a:defRPr sz="2000" b="1">
                <a:solidFill>
                  <a:schemeClr val="tx1"/>
                </a:solidFill>
                <a:latin typeface="Helvetica" charset="0"/>
                <a:ea typeface="Arial" charset="0"/>
                <a:cs typeface="Arial" charset="0"/>
              </a:defRPr>
            </a:lvl4pPr>
            <a:lvl5pPr eaLnBrk="0" hangingPunct="0">
              <a:defRPr sz="2000" b="1">
                <a:solidFill>
                  <a:schemeClr val="tx1"/>
                </a:solidFill>
                <a:latin typeface="Helvetica" charset="0"/>
                <a:ea typeface="Arial" charset="0"/>
                <a:cs typeface="Arial" charset="0"/>
              </a:defRPr>
            </a:lvl5pPr>
            <a:lvl6pPr marL="457200" eaLnBrk="0" fontAlgn="base" hangingPunct="0">
              <a:spcBef>
                <a:spcPct val="0"/>
              </a:spcBef>
              <a:spcAft>
                <a:spcPct val="0"/>
              </a:spcAft>
              <a:defRPr sz="2000" b="1">
                <a:solidFill>
                  <a:schemeClr val="tx1"/>
                </a:solidFill>
                <a:latin typeface="Helvetica" charset="0"/>
                <a:ea typeface="Arial" charset="0"/>
                <a:cs typeface="Arial" charset="0"/>
              </a:defRPr>
            </a:lvl6pPr>
            <a:lvl7pPr marL="914400" eaLnBrk="0" fontAlgn="base" hangingPunct="0">
              <a:spcBef>
                <a:spcPct val="0"/>
              </a:spcBef>
              <a:spcAft>
                <a:spcPct val="0"/>
              </a:spcAft>
              <a:defRPr sz="2000" b="1">
                <a:solidFill>
                  <a:schemeClr val="tx1"/>
                </a:solidFill>
                <a:latin typeface="Helvetica" charset="0"/>
                <a:ea typeface="Arial" charset="0"/>
                <a:cs typeface="Arial" charset="0"/>
              </a:defRPr>
            </a:lvl7pPr>
            <a:lvl8pPr marL="1371600" eaLnBrk="0" fontAlgn="base" hangingPunct="0">
              <a:spcBef>
                <a:spcPct val="0"/>
              </a:spcBef>
              <a:spcAft>
                <a:spcPct val="0"/>
              </a:spcAft>
              <a:defRPr sz="2000" b="1">
                <a:solidFill>
                  <a:schemeClr val="tx1"/>
                </a:solidFill>
                <a:latin typeface="Helvetica" charset="0"/>
                <a:ea typeface="Arial" charset="0"/>
                <a:cs typeface="Arial" charset="0"/>
              </a:defRPr>
            </a:lvl8pPr>
            <a:lvl9pPr marL="1828800" eaLnBrk="0" fontAlgn="base" hangingPunct="0">
              <a:spcBef>
                <a:spcPct val="0"/>
              </a:spcBef>
              <a:spcAft>
                <a:spcPct val="0"/>
              </a:spcAft>
              <a:defRPr sz="2000" b="1">
                <a:solidFill>
                  <a:schemeClr val="tx1"/>
                </a:solidFill>
                <a:latin typeface="Helvetica" charset="0"/>
                <a:ea typeface="Arial" charset="0"/>
                <a:cs typeface="Arial"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smtClean="0">
                <a:ln>
                  <a:noFill/>
                </a:ln>
                <a:solidFill>
                  <a:srgbClr val="000000"/>
                </a:solidFill>
                <a:effectLst/>
                <a:uLnTx/>
                <a:uFillTx/>
                <a:latin typeface="Helvetica" charset="0"/>
                <a:ea typeface="Arial" charset="0"/>
                <a:cs typeface="Arial" charset="0"/>
              </a:rPr>
              <a:t>ntop</a:t>
            </a:r>
          </a:p>
        </p:txBody>
      </p:sp>
      <p:sp>
        <p:nvSpPr>
          <p:cNvPr id="46" name="TextBox 22"/>
          <p:cNvSpPr txBox="1">
            <a:spLocks noChangeArrowheads="1"/>
          </p:cNvSpPr>
          <p:nvPr/>
        </p:nvSpPr>
        <p:spPr bwMode="auto">
          <a:xfrm>
            <a:off x="762000" y="4876800"/>
            <a:ext cx="5699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Helvetica" charset="0"/>
                <a:ea typeface="Arial" charset="0"/>
                <a:cs typeface="Arial" charset="0"/>
              </a:defRPr>
            </a:lvl1pPr>
            <a:lvl2pPr marL="37931725" indent="-37474525" eaLnBrk="0" hangingPunct="0">
              <a:defRPr sz="2000" b="1">
                <a:solidFill>
                  <a:schemeClr val="tx1"/>
                </a:solidFill>
                <a:latin typeface="Helvetica" charset="0"/>
                <a:ea typeface="Arial" charset="0"/>
                <a:cs typeface="Arial" charset="0"/>
              </a:defRPr>
            </a:lvl2pPr>
            <a:lvl3pPr eaLnBrk="0" hangingPunct="0">
              <a:defRPr sz="2000" b="1">
                <a:solidFill>
                  <a:schemeClr val="tx1"/>
                </a:solidFill>
                <a:latin typeface="Helvetica" charset="0"/>
                <a:ea typeface="Arial" charset="0"/>
                <a:cs typeface="Arial" charset="0"/>
              </a:defRPr>
            </a:lvl3pPr>
            <a:lvl4pPr eaLnBrk="0" hangingPunct="0">
              <a:defRPr sz="2000" b="1">
                <a:solidFill>
                  <a:schemeClr val="tx1"/>
                </a:solidFill>
                <a:latin typeface="Helvetica" charset="0"/>
                <a:ea typeface="Arial" charset="0"/>
                <a:cs typeface="Arial" charset="0"/>
              </a:defRPr>
            </a:lvl4pPr>
            <a:lvl5pPr eaLnBrk="0" hangingPunct="0">
              <a:defRPr sz="2000" b="1">
                <a:solidFill>
                  <a:schemeClr val="tx1"/>
                </a:solidFill>
                <a:latin typeface="Helvetica" charset="0"/>
                <a:ea typeface="Arial" charset="0"/>
                <a:cs typeface="Arial" charset="0"/>
              </a:defRPr>
            </a:lvl5pPr>
            <a:lvl6pPr marL="457200" eaLnBrk="0" fontAlgn="base" hangingPunct="0">
              <a:spcBef>
                <a:spcPct val="0"/>
              </a:spcBef>
              <a:spcAft>
                <a:spcPct val="0"/>
              </a:spcAft>
              <a:defRPr sz="2000" b="1">
                <a:solidFill>
                  <a:schemeClr val="tx1"/>
                </a:solidFill>
                <a:latin typeface="Helvetica" charset="0"/>
                <a:ea typeface="Arial" charset="0"/>
                <a:cs typeface="Arial" charset="0"/>
              </a:defRPr>
            </a:lvl6pPr>
            <a:lvl7pPr marL="914400" eaLnBrk="0" fontAlgn="base" hangingPunct="0">
              <a:spcBef>
                <a:spcPct val="0"/>
              </a:spcBef>
              <a:spcAft>
                <a:spcPct val="0"/>
              </a:spcAft>
              <a:defRPr sz="2000" b="1">
                <a:solidFill>
                  <a:schemeClr val="tx1"/>
                </a:solidFill>
                <a:latin typeface="Helvetica" charset="0"/>
                <a:ea typeface="Arial" charset="0"/>
                <a:cs typeface="Arial" charset="0"/>
              </a:defRPr>
            </a:lvl7pPr>
            <a:lvl8pPr marL="1371600" eaLnBrk="0" fontAlgn="base" hangingPunct="0">
              <a:spcBef>
                <a:spcPct val="0"/>
              </a:spcBef>
              <a:spcAft>
                <a:spcPct val="0"/>
              </a:spcAft>
              <a:defRPr sz="2000" b="1">
                <a:solidFill>
                  <a:schemeClr val="tx1"/>
                </a:solidFill>
                <a:latin typeface="Helvetica" charset="0"/>
                <a:ea typeface="Arial" charset="0"/>
                <a:cs typeface="Arial" charset="0"/>
              </a:defRPr>
            </a:lvl8pPr>
            <a:lvl9pPr marL="1828800" eaLnBrk="0" fontAlgn="base" hangingPunct="0">
              <a:spcBef>
                <a:spcPct val="0"/>
              </a:spcBef>
              <a:spcAft>
                <a:spcPct val="0"/>
              </a:spcAft>
              <a:defRPr sz="2000" b="1">
                <a:solidFill>
                  <a:schemeClr val="tx1"/>
                </a:solidFill>
                <a:latin typeface="Helvetica" charset="0"/>
                <a:ea typeface="Arial" charset="0"/>
                <a:cs typeface="Arial"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smtClean="0">
                <a:ln>
                  <a:noFill/>
                </a:ln>
                <a:solidFill>
                  <a:srgbClr val="000000"/>
                </a:solidFill>
                <a:effectLst/>
                <a:uLnTx/>
                <a:uFillTx/>
                <a:latin typeface="Helvetica" charset="0"/>
                <a:ea typeface="Arial" charset="0"/>
                <a:cs typeface="Arial" charset="0"/>
              </a:rPr>
              <a:t>dig</a:t>
            </a:r>
          </a:p>
        </p:txBody>
      </p:sp>
      <p:sp>
        <p:nvSpPr>
          <p:cNvPr id="47" name="TextBox 23"/>
          <p:cNvSpPr txBox="1">
            <a:spLocks noChangeArrowheads="1"/>
          </p:cNvSpPr>
          <p:nvPr/>
        </p:nvSpPr>
        <p:spPr bwMode="auto">
          <a:xfrm>
            <a:off x="7315200" y="1981200"/>
            <a:ext cx="7747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Helvetica" charset="0"/>
                <a:ea typeface="Arial" charset="0"/>
                <a:cs typeface="Arial" charset="0"/>
              </a:defRPr>
            </a:lvl1pPr>
            <a:lvl2pPr marL="37931725" indent="-37474525" eaLnBrk="0" hangingPunct="0">
              <a:defRPr sz="2000" b="1">
                <a:solidFill>
                  <a:schemeClr val="tx1"/>
                </a:solidFill>
                <a:latin typeface="Helvetica" charset="0"/>
                <a:ea typeface="Arial" charset="0"/>
                <a:cs typeface="Arial" charset="0"/>
              </a:defRPr>
            </a:lvl2pPr>
            <a:lvl3pPr eaLnBrk="0" hangingPunct="0">
              <a:defRPr sz="2000" b="1">
                <a:solidFill>
                  <a:schemeClr val="tx1"/>
                </a:solidFill>
                <a:latin typeface="Helvetica" charset="0"/>
                <a:ea typeface="Arial" charset="0"/>
                <a:cs typeface="Arial" charset="0"/>
              </a:defRPr>
            </a:lvl3pPr>
            <a:lvl4pPr eaLnBrk="0" hangingPunct="0">
              <a:defRPr sz="2000" b="1">
                <a:solidFill>
                  <a:schemeClr val="tx1"/>
                </a:solidFill>
                <a:latin typeface="Helvetica" charset="0"/>
                <a:ea typeface="Arial" charset="0"/>
                <a:cs typeface="Arial" charset="0"/>
              </a:defRPr>
            </a:lvl4pPr>
            <a:lvl5pPr eaLnBrk="0" hangingPunct="0">
              <a:defRPr sz="2000" b="1">
                <a:solidFill>
                  <a:schemeClr val="tx1"/>
                </a:solidFill>
                <a:latin typeface="Helvetica" charset="0"/>
                <a:ea typeface="Arial" charset="0"/>
                <a:cs typeface="Arial" charset="0"/>
              </a:defRPr>
            </a:lvl5pPr>
            <a:lvl6pPr marL="457200" eaLnBrk="0" fontAlgn="base" hangingPunct="0">
              <a:spcBef>
                <a:spcPct val="0"/>
              </a:spcBef>
              <a:spcAft>
                <a:spcPct val="0"/>
              </a:spcAft>
              <a:defRPr sz="2000" b="1">
                <a:solidFill>
                  <a:schemeClr val="tx1"/>
                </a:solidFill>
                <a:latin typeface="Helvetica" charset="0"/>
                <a:ea typeface="Arial" charset="0"/>
                <a:cs typeface="Arial" charset="0"/>
              </a:defRPr>
            </a:lvl6pPr>
            <a:lvl7pPr marL="914400" eaLnBrk="0" fontAlgn="base" hangingPunct="0">
              <a:spcBef>
                <a:spcPct val="0"/>
              </a:spcBef>
              <a:spcAft>
                <a:spcPct val="0"/>
              </a:spcAft>
              <a:defRPr sz="2000" b="1">
                <a:solidFill>
                  <a:schemeClr val="tx1"/>
                </a:solidFill>
                <a:latin typeface="Helvetica" charset="0"/>
                <a:ea typeface="Arial" charset="0"/>
                <a:cs typeface="Arial" charset="0"/>
              </a:defRPr>
            </a:lvl7pPr>
            <a:lvl8pPr marL="1371600" eaLnBrk="0" fontAlgn="base" hangingPunct="0">
              <a:spcBef>
                <a:spcPct val="0"/>
              </a:spcBef>
              <a:spcAft>
                <a:spcPct val="0"/>
              </a:spcAft>
              <a:defRPr sz="2000" b="1">
                <a:solidFill>
                  <a:schemeClr val="tx1"/>
                </a:solidFill>
                <a:latin typeface="Helvetica" charset="0"/>
                <a:ea typeface="Arial" charset="0"/>
                <a:cs typeface="Arial" charset="0"/>
              </a:defRPr>
            </a:lvl8pPr>
            <a:lvl9pPr marL="1828800" eaLnBrk="0" fontAlgn="base" hangingPunct="0">
              <a:spcBef>
                <a:spcPct val="0"/>
              </a:spcBef>
              <a:spcAft>
                <a:spcPct val="0"/>
              </a:spcAft>
              <a:defRPr sz="2000" b="1">
                <a:solidFill>
                  <a:schemeClr val="tx1"/>
                </a:solidFill>
                <a:latin typeface="Helvetica" charset="0"/>
                <a:ea typeface="Arial" charset="0"/>
                <a:cs typeface="Arial"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smtClean="0">
                <a:ln>
                  <a:noFill/>
                </a:ln>
                <a:solidFill>
                  <a:srgbClr val="000000"/>
                </a:solidFill>
                <a:effectLst/>
                <a:uLnTx/>
                <a:uFillTx/>
                <a:latin typeface="Helvetica" charset="0"/>
                <a:ea typeface="Arial" charset="0"/>
                <a:cs typeface="Arial" charset="0"/>
              </a:rPr>
              <a:t>wget</a:t>
            </a:r>
          </a:p>
        </p:txBody>
      </p:sp>
      <p:sp>
        <p:nvSpPr>
          <p:cNvPr id="48" name="TextBox 24"/>
          <p:cNvSpPr txBox="1">
            <a:spLocks noChangeArrowheads="1"/>
          </p:cNvSpPr>
          <p:nvPr/>
        </p:nvSpPr>
        <p:spPr bwMode="auto">
          <a:xfrm>
            <a:off x="1828800" y="4724400"/>
            <a:ext cx="133826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Helvetica" charset="0"/>
                <a:ea typeface="Arial" charset="0"/>
                <a:cs typeface="Arial" charset="0"/>
              </a:defRPr>
            </a:lvl1pPr>
            <a:lvl2pPr marL="37931725" indent="-37474525" eaLnBrk="0" hangingPunct="0">
              <a:defRPr sz="2000" b="1">
                <a:solidFill>
                  <a:schemeClr val="tx1"/>
                </a:solidFill>
                <a:latin typeface="Helvetica" charset="0"/>
                <a:ea typeface="Arial" charset="0"/>
                <a:cs typeface="Arial" charset="0"/>
              </a:defRPr>
            </a:lvl2pPr>
            <a:lvl3pPr eaLnBrk="0" hangingPunct="0">
              <a:defRPr sz="2000" b="1">
                <a:solidFill>
                  <a:schemeClr val="tx1"/>
                </a:solidFill>
                <a:latin typeface="Helvetica" charset="0"/>
                <a:ea typeface="Arial" charset="0"/>
                <a:cs typeface="Arial" charset="0"/>
              </a:defRPr>
            </a:lvl3pPr>
            <a:lvl4pPr eaLnBrk="0" hangingPunct="0">
              <a:defRPr sz="2000" b="1">
                <a:solidFill>
                  <a:schemeClr val="tx1"/>
                </a:solidFill>
                <a:latin typeface="Helvetica" charset="0"/>
                <a:ea typeface="Arial" charset="0"/>
                <a:cs typeface="Arial" charset="0"/>
              </a:defRPr>
            </a:lvl4pPr>
            <a:lvl5pPr eaLnBrk="0" hangingPunct="0">
              <a:defRPr sz="2000" b="1">
                <a:solidFill>
                  <a:schemeClr val="tx1"/>
                </a:solidFill>
                <a:latin typeface="Helvetica" charset="0"/>
                <a:ea typeface="Arial" charset="0"/>
                <a:cs typeface="Arial" charset="0"/>
              </a:defRPr>
            </a:lvl5pPr>
            <a:lvl6pPr marL="457200" eaLnBrk="0" fontAlgn="base" hangingPunct="0">
              <a:spcBef>
                <a:spcPct val="0"/>
              </a:spcBef>
              <a:spcAft>
                <a:spcPct val="0"/>
              </a:spcAft>
              <a:defRPr sz="2000" b="1">
                <a:solidFill>
                  <a:schemeClr val="tx1"/>
                </a:solidFill>
                <a:latin typeface="Helvetica" charset="0"/>
                <a:ea typeface="Arial" charset="0"/>
                <a:cs typeface="Arial" charset="0"/>
              </a:defRPr>
            </a:lvl6pPr>
            <a:lvl7pPr marL="914400" eaLnBrk="0" fontAlgn="base" hangingPunct="0">
              <a:spcBef>
                <a:spcPct val="0"/>
              </a:spcBef>
              <a:spcAft>
                <a:spcPct val="0"/>
              </a:spcAft>
              <a:defRPr sz="2000" b="1">
                <a:solidFill>
                  <a:schemeClr val="tx1"/>
                </a:solidFill>
                <a:latin typeface="Helvetica" charset="0"/>
                <a:ea typeface="Arial" charset="0"/>
                <a:cs typeface="Arial" charset="0"/>
              </a:defRPr>
            </a:lvl7pPr>
            <a:lvl8pPr marL="1371600" eaLnBrk="0" fontAlgn="base" hangingPunct="0">
              <a:spcBef>
                <a:spcPct val="0"/>
              </a:spcBef>
              <a:spcAft>
                <a:spcPct val="0"/>
              </a:spcAft>
              <a:defRPr sz="2000" b="1">
                <a:solidFill>
                  <a:schemeClr val="tx1"/>
                </a:solidFill>
                <a:latin typeface="Helvetica" charset="0"/>
                <a:ea typeface="Arial" charset="0"/>
                <a:cs typeface="Arial" charset="0"/>
              </a:defRPr>
            </a:lvl8pPr>
            <a:lvl9pPr marL="1828800" eaLnBrk="0" fontAlgn="base" hangingPunct="0">
              <a:spcBef>
                <a:spcPct val="0"/>
              </a:spcBef>
              <a:spcAft>
                <a:spcPct val="0"/>
              </a:spcAft>
              <a:defRPr sz="2000" b="1">
                <a:solidFill>
                  <a:schemeClr val="tx1"/>
                </a:solidFill>
                <a:latin typeface="Helvetica" charset="0"/>
                <a:ea typeface="Arial" charset="0"/>
                <a:cs typeface="Arial"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smtClean="0">
                <a:ln>
                  <a:noFill/>
                </a:ln>
                <a:solidFill>
                  <a:srgbClr val="000000"/>
                </a:solidFill>
                <a:effectLst/>
                <a:uLnTx/>
                <a:uFillTx/>
                <a:latin typeface="Helvetica" charset="0"/>
                <a:ea typeface="Arial" charset="0"/>
                <a:cs typeface="Arial" charset="0"/>
              </a:rPr>
              <a:t>net-snmp</a:t>
            </a:r>
          </a:p>
        </p:txBody>
      </p:sp>
      <p:sp>
        <p:nvSpPr>
          <p:cNvPr id="3" name="Rectangle 2"/>
          <p:cNvSpPr/>
          <p:nvPr/>
        </p:nvSpPr>
        <p:spPr>
          <a:xfrm>
            <a:off x="595313" y="4703743"/>
            <a:ext cx="6007478" cy="523220"/>
          </a:xfrm>
          <a:prstGeom prst="rect">
            <a:avLst/>
          </a:prstGeom>
          <a:solidFill>
            <a:schemeClr val="accent4"/>
          </a:solidFill>
        </p:spPr>
        <p:txBody>
          <a:bodyPr wrap="none">
            <a:spAutoFit/>
          </a:bodyPr>
          <a:lstStyle/>
          <a:p>
            <a:r>
              <a:rPr lang="en-US" sz="2800" dirty="0">
                <a:solidFill>
                  <a:schemeClr val="bg1"/>
                </a:solidFill>
              </a:rPr>
              <a:t>Really Awesome New Cisco </a:t>
            </a:r>
            <a:r>
              <a:rPr lang="en-US" sz="2800" dirty="0" err="1" smtClean="0">
                <a:solidFill>
                  <a:schemeClr val="bg1"/>
                </a:solidFill>
              </a:rPr>
              <a:t>config</a:t>
            </a:r>
            <a:r>
              <a:rPr lang="en-US" sz="2800" dirty="0" smtClean="0">
                <a:solidFill>
                  <a:schemeClr val="bg1"/>
                </a:solidFill>
              </a:rPr>
              <a:t> </a:t>
            </a:r>
            <a:r>
              <a:rPr lang="en-US" sz="2800" dirty="0">
                <a:solidFill>
                  <a:schemeClr val="bg1"/>
                </a:solidFill>
              </a:rPr>
              <a:t>Differ</a:t>
            </a:r>
          </a:p>
        </p:txBody>
      </p:sp>
    </p:spTree>
    <p:extLst>
      <p:ext uri="{BB962C8B-B14F-4D97-AF65-F5344CB8AC3E}">
        <p14:creationId xmlns:p14="http://schemas.microsoft.com/office/powerpoint/2010/main" val="2494858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smtClean="0"/>
              <a:t>What Do Peers in Other Fields Say?</a:t>
            </a:r>
            <a:endParaRPr lang="en-US" sz="4000" dirty="0"/>
          </a:p>
        </p:txBody>
      </p:sp>
      <p:sp>
        <p:nvSpPr>
          <p:cNvPr id="3" name="Content Placeholder 2"/>
          <p:cNvSpPr>
            <a:spLocks noGrp="1"/>
          </p:cNvSpPr>
          <p:nvPr>
            <p:ph idx="1"/>
          </p:nvPr>
        </p:nvSpPr>
        <p:spPr>
          <a:xfrm>
            <a:off x="628650" y="1690689"/>
            <a:ext cx="7886700" cy="4486274"/>
          </a:xfrm>
        </p:spPr>
        <p:txBody>
          <a:bodyPr>
            <a:normAutofit/>
          </a:bodyPr>
          <a:lstStyle/>
          <a:p>
            <a:r>
              <a:rPr lang="en-US" b="0" dirty="0" smtClean="0"/>
              <a:t>“You networking people are very curious.  You really love your artifacts.”</a:t>
            </a:r>
          </a:p>
          <a:p>
            <a:pPr lvl="2"/>
            <a:endParaRPr lang="en-US" b="0" dirty="0" smtClean="0"/>
          </a:p>
          <a:p>
            <a:r>
              <a:rPr lang="en-US" b="0" dirty="0" smtClean="0"/>
              <a:t>“</a:t>
            </a:r>
            <a:r>
              <a:rPr lang="en-US" b="0" dirty="0"/>
              <a:t>In my college networking class I fell asleep at the start of the semester when the IP header was on the screen, and woke up at the end of the semester with the TCP header on the screen</a:t>
            </a:r>
            <a:r>
              <a:rPr lang="en-US" b="0" dirty="0" smtClean="0"/>
              <a:t>.”</a:t>
            </a:r>
          </a:p>
          <a:p>
            <a:pPr lvl="2"/>
            <a:endParaRPr lang="en-US" b="0" dirty="0" smtClean="0"/>
          </a:p>
          <a:p>
            <a:r>
              <a:rPr lang="en-US" b="0" dirty="0" smtClean="0"/>
              <a:t>“Network class final: </a:t>
            </a:r>
            <a:r>
              <a:rPr lang="en-US" b="0" dirty="0"/>
              <a:t>ARP, DHCP, ICMP, IGMP, IP, </a:t>
            </a:r>
            <a:r>
              <a:rPr lang="en-US" b="0" dirty="0" smtClean="0"/>
              <a:t>TCP</a:t>
            </a:r>
            <a:r>
              <a:rPr lang="en-US" b="0" dirty="0"/>
              <a:t>, </a:t>
            </a:r>
            <a:r>
              <a:rPr lang="en-US" b="0" dirty="0" smtClean="0"/>
              <a:t>UDP.”</a:t>
            </a:r>
            <a:endParaRPr lang="en-US" b="0" dirty="0"/>
          </a:p>
        </p:txBody>
      </p:sp>
      <p:sp>
        <p:nvSpPr>
          <p:cNvPr id="4" name="Slide Number Placeholder 3"/>
          <p:cNvSpPr>
            <a:spLocks noGrp="1"/>
          </p:cNvSpPr>
          <p:nvPr>
            <p:ph type="sldNum" sz="quarter" idx="12"/>
          </p:nvPr>
        </p:nvSpPr>
        <p:spPr/>
        <p:txBody>
          <a:bodyPr/>
          <a:lstStyle/>
          <a:p>
            <a:fld id="{1C91BF9F-A6D6-9C44-9AC2-A799D1CC7BF8}" type="slidenum">
              <a:rPr lang="en-US" smtClean="0"/>
              <a:t>12</a:t>
            </a:fld>
            <a:endParaRPr lang="en-US"/>
          </a:p>
        </p:txBody>
      </p:sp>
      <p:sp>
        <p:nvSpPr>
          <p:cNvPr id="5" name="TextBox 4"/>
          <p:cNvSpPr txBox="1"/>
          <p:nvPr/>
        </p:nvSpPr>
        <p:spPr>
          <a:xfrm>
            <a:off x="1581150" y="6005047"/>
            <a:ext cx="5981700" cy="523220"/>
          </a:xfrm>
          <a:prstGeom prst="rect">
            <a:avLst/>
          </a:prstGeom>
          <a:noFill/>
        </p:spPr>
        <p:txBody>
          <a:bodyPr wrap="square" rtlCol="0">
            <a:spAutoFit/>
          </a:bodyPr>
          <a:lstStyle/>
          <a:p>
            <a:r>
              <a:rPr lang="en-US" sz="2800" b="1" dirty="0" smtClean="0">
                <a:solidFill>
                  <a:schemeClr val="accent5"/>
                </a:solidFill>
              </a:rPr>
              <a:t>Is networking “just the (</a:t>
            </a:r>
            <a:r>
              <a:rPr lang="en-US" sz="2800" b="1" dirty="0" err="1" smtClean="0">
                <a:solidFill>
                  <a:schemeClr val="accent5"/>
                </a:solidFill>
              </a:rPr>
              <a:t>arti</a:t>
            </a:r>
            <a:r>
              <a:rPr lang="en-US" sz="2800" b="1" dirty="0" smtClean="0">
                <a:solidFill>
                  <a:schemeClr val="accent5"/>
                </a:solidFill>
              </a:rPr>
              <a:t>)facts”?</a:t>
            </a:r>
            <a:endParaRPr lang="en-US" sz="2800" b="1" dirty="0">
              <a:solidFill>
                <a:schemeClr val="accent5"/>
              </a:solidFill>
            </a:endParaRPr>
          </a:p>
        </p:txBody>
      </p:sp>
    </p:spTree>
    <p:extLst>
      <p:ext uri="{BB962C8B-B14F-4D97-AF65-F5344CB8AC3E}">
        <p14:creationId xmlns:p14="http://schemas.microsoft.com/office/powerpoint/2010/main" val="2249738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636837"/>
            <a:ext cx="7886700" cy="1325563"/>
          </a:xfrm>
        </p:spPr>
        <p:txBody>
          <a:bodyPr/>
          <a:lstStyle/>
          <a:p>
            <a:pPr algn="ctr"/>
            <a:r>
              <a:rPr lang="en-US" smtClean="0"/>
              <a:t>An Application Domain?</a:t>
            </a:r>
            <a:endParaRPr lang="en-US"/>
          </a:p>
        </p:txBody>
      </p:sp>
      <p:sp>
        <p:nvSpPr>
          <p:cNvPr id="4" name="Slide Number Placeholder 3"/>
          <p:cNvSpPr>
            <a:spLocks noGrp="1"/>
          </p:cNvSpPr>
          <p:nvPr>
            <p:ph type="sldNum" sz="quarter" idx="12"/>
          </p:nvPr>
        </p:nvSpPr>
        <p:spPr/>
        <p:txBody>
          <a:bodyPr/>
          <a:lstStyle/>
          <a:p>
            <a:fld id="{1C91BF9F-A6D6-9C44-9AC2-A799D1CC7BF8}" type="slidenum">
              <a:rPr lang="en-US" smtClean="0"/>
              <a:t>13</a:t>
            </a:fld>
            <a:endParaRPr lang="en-US"/>
          </a:p>
        </p:txBody>
      </p:sp>
    </p:spTree>
    <p:extLst>
      <p:ext uri="{BB962C8B-B14F-4D97-AF65-F5344CB8AC3E}">
        <p14:creationId xmlns:p14="http://schemas.microsoft.com/office/powerpoint/2010/main" val="49220286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Domain for Theory?</a:t>
            </a:r>
            <a:endParaRPr lang="en-US" dirty="0"/>
          </a:p>
        </p:txBody>
      </p:sp>
      <p:sp>
        <p:nvSpPr>
          <p:cNvPr id="3" name="Content Placeholder 2"/>
          <p:cNvSpPr>
            <a:spLocks noGrp="1"/>
          </p:cNvSpPr>
          <p:nvPr>
            <p:ph idx="1"/>
          </p:nvPr>
        </p:nvSpPr>
        <p:spPr/>
        <p:txBody>
          <a:bodyPr>
            <a:normAutofit fontScale="92500" lnSpcReduction="20000"/>
          </a:bodyPr>
          <a:lstStyle/>
          <a:p>
            <a:r>
              <a:rPr lang="en-US" b="0" dirty="0"/>
              <a:t>Algorithms and data </a:t>
            </a:r>
            <a:r>
              <a:rPr lang="en-US" b="0" dirty="0" smtClean="0"/>
              <a:t>structures</a:t>
            </a:r>
          </a:p>
          <a:p>
            <a:r>
              <a:rPr lang="en-US" b="0" dirty="0" smtClean="0"/>
              <a:t>Control theory</a:t>
            </a:r>
          </a:p>
          <a:p>
            <a:r>
              <a:rPr lang="en-US" b="0" dirty="0" smtClean="0"/>
              <a:t>Queuing theory</a:t>
            </a:r>
          </a:p>
          <a:p>
            <a:r>
              <a:rPr lang="en-US" b="0" dirty="0" smtClean="0"/>
              <a:t>Optimization theory</a:t>
            </a:r>
          </a:p>
          <a:p>
            <a:r>
              <a:rPr lang="en-US" b="0" dirty="0" smtClean="0"/>
              <a:t>Game </a:t>
            </a:r>
            <a:r>
              <a:rPr lang="en-US" b="0" dirty="0"/>
              <a:t>theory and mechanism </a:t>
            </a:r>
            <a:r>
              <a:rPr lang="en-US" b="0" dirty="0" smtClean="0"/>
              <a:t>design</a:t>
            </a:r>
          </a:p>
          <a:p>
            <a:r>
              <a:rPr lang="en-US" b="0" dirty="0" smtClean="0"/>
              <a:t>Formal methods</a:t>
            </a:r>
          </a:p>
          <a:p>
            <a:r>
              <a:rPr lang="en-US" b="0" dirty="0" smtClean="0"/>
              <a:t>Information theory</a:t>
            </a:r>
          </a:p>
          <a:p>
            <a:r>
              <a:rPr lang="en-US" b="0" dirty="0" smtClean="0"/>
              <a:t>Cryptography</a:t>
            </a:r>
          </a:p>
          <a:p>
            <a:r>
              <a:rPr lang="en-US" b="0" dirty="0" smtClean="0"/>
              <a:t>Programming languages</a:t>
            </a:r>
          </a:p>
          <a:p>
            <a:r>
              <a:rPr lang="en-US" b="0" dirty="0" smtClean="0"/>
              <a:t>Graph </a:t>
            </a:r>
            <a:r>
              <a:rPr lang="en-US" b="0" dirty="0"/>
              <a:t>theory</a:t>
            </a:r>
          </a:p>
        </p:txBody>
      </p:sp>
      <p:sp>
        <p:nvSpPr>
          <p:cNvPr id="4" name="Slide Number Placeholder 3"/>
          <p:cNvSpPr>
            <a:spLocks noGrp="1"/>
          </p:cNvSpPr>
          <p:nvPr>
            <p:ph type="sldNum" sz="quarter" idx="12"/>
          </p:nvPr>
        </p:nvSpPr>
        <p:spPr/>
        <p:txBody>
          <a:bodyPr/>
          <a:lstStyle/>
          <a:p>
            <a:fld id="{1C91BF9F-A6D6-9C44-9AC2-A799D1CC7BF8}" type="slidenum">
              <a:rPr lang="en-US" smtClean="0"/>
              <a:t>14</a:t>
            </a:fld>
            <a:endParaRPr lang="en-US"/>
          </a:p>
        </p:txBody>
      </p:sp>
    </p:spTree>
    <p:extLst>
      <p:ext uri="{BB962C8B-B14F-4D97-AF65-F5344CB8AC3E}">
        <p14:creationId xmlns:p14="http://schemas.microsoft.com/office/powerpoint/2010/main" val="34647658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Domain for Systems?</a:t>
            </a:r>
            <a:endParaRPr lang="en-US" dirty="0"/>
          </a:p>
        </p:txBody>
      </p:sp>
      <p:sp>
        <p:nvSpPr>
          <p:cNvPr id="3" name="Content Placeholder 2"/>
          <p:cNvSpPr>
            <a:spLocks noGrp="1"/>
          </p:cNvSpPr>
          <p:nvPr>
            <p:ph idx="1"/>
          </p:nvPr>
        </p:nvSpPr>
        <p:spPr/>
        <p:txBody>
          <a:bodyPr/>
          <a:lstStyle/>
          <a:p>
            <a:r>
              <a:rPr lang="en-US" b="0" dirty="0"/>
              <a:t>Distributed </a:t>
            </a:r>
            <a:r>
              <a:rPr lang="en-US" b="0" dirty="0" smtClean="0"/>
              <a:t>systems</a:t>
            </a:r>
          </a:p>
          <a:p>
            <a:r>
              <a:rPr lang="en-US" b="0" dirty="0" smtClean="0"/>
              <a:t>Operating systems</a:t>
            </a:r>
          </a:p>
          <a:p>
            <a:r>
              <a:rPr lang="en-US" b="0" dirty="0" smtClean="0"/>
              <a:t>Computer architecture</a:t>
            </a:r>
          </a:p>
          <a:p>
            <a:r>
              <a:rPr lang="en-US" b="0" dirty="0" smtClean="0"/>
              <a:t>Software engineering</a:t>
            </a:r>
          </a:p>
          <a:p>
            <a:r>
              <a:rPr lang="is-IS" b="0" dirty="0" smtClean="0"/>
              <a:t>…</a:t>
            </a:r>
            <a:endParaRPr lang="en-US" b="0" dirty="0"/>
          </a:p>
        </p:txBody>
      </p:sp>
      <p:sp>
        <p:nvSpPr>
          <p:cNvPr id="4" name="Slide Number Placeholder 3"/>
          <p:cNvSpPr>
            <a:spLocks noGrp="1"/>
          </p:cNvSpPr>
          <p:nvPr>
            <p:ph type="sldNum" sz="quarter" idx="12"/>
          </p:nvPr>
        </p:nvSpPr>
        <p:spPr/>
        <p:txBody>
          <a:bodyPr/>
          <a:lstStyle/>
          <a:p>
            <a:fld id="{1C91BF9F-A6D6-9C44-9AC2-A799D1CC7BF8}" type="slidenum">
              <a:rPr lang="en-US" smtClean="0"/>
              <a:t>15</a:t>
            </a:fld>
            <a:endParaRPr lang="en-US"/>
          </a:p>
        </p:txBody>
      </p:sp>
    </p:spTree>
    <p:extLst>
      <p:ext uri="{BB962C8B-B14F-4D97-AF65-F5344CB8AC3E}">
        <p14:creationId xmlns:p14="http://schemas.microsoft.com/office/powerpoint/2010/main" val="140376346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 Exercise in Entrepreneurship?</a:t>
            </a:r>
            <a:endParaRPr lang="en-US" dirty="0"/>
          </a:p>
        </p:txBody>
      </p:sp>
      <p:sp>
        <p:nvSpPr>
          <p:cNvPr id="3" name="Content Placeholder 2"/>
          <p:cNvSpPr>
            <a:spLocks noGrp="1"/>
          </p:cNvSpPr>
          <p:nvPr>
            <p:ph idx="1"/>
          </p:nvPr>
        </p:nvSpPr>
        <p:spPr/>
        <p:txBody>
          <a:bodyPr/>
          <a:lstStyle/>
          <a:p>
            <a:r>
              <a:rPr lang="en-US" b="0" dirty="0"/>
              <a:t>Identify a need or desirable </a:t>
            </a:r>
            <a:r>
              <a:rPr lang="en-US" b="0" dirty="0" smtClean="0"/>
              <a:t>capability</a:t>
            </a:r>
          </a:p>
          <a:p>
            <a:pPr lvl="1"/>
            <a:r>
              <a:rPr lang="en-US" b="0" dirty="0" smtClean="0"/>
              <a:t>Whether </a:t>
            </a:r>
            <a:r>
              <a:rPr lang="en-US" b="0" dirty="0"/>
              <a:t>previously known or </a:t>
            </a:r>
            <a:r>
              <a:rPr lang="en-US" b="0" dirty="0" smtClean="0"/>
              <a:t>not</a:t>
            </a:r>
          </a:p>
          <a:p>
            <a:r>
              <a:rPr lang="en-US" b="0" dirty="0" smtClean="0"/>
              <a:t>Invent </a:t>
            </a:r>
            <a:r>
              <a:rPr lang="en-US" b="0" dirty="0"/>
              <a:t>a new feature or system that provides </a:t>
            </a:r>
            <a:r>
              <a:rPr lang="en-US" b="0" dirty="0" smtClean="0"/>
              <a:t>it</a:t>
            </a:r>
          </a:p>
          <a:p>
            <a:r>
              <a:rPr lang="en-US" b="0" dirty="0" smtClean="0"/>
              <a:t>Determine </a:t>
            </a:r>
            <a:r>
              <a:rPr lang="en-US" b="0" dirty="0"/>
              <a:t>how it fits in the existing </a:t>
            </a:r>
            <a:r>
              <a:rPr lang="en-US" b="0" dirty="0" smtClean="0"/>
              <a:t>network</a:t>
            </a:r>
          </a:p>
          <a:p>
            <a:r>
              <a:rPr lang="en-US" b="0" dirty="0" smtClean="0"/>
              <a:t>Build </a:t>
            </a:r>
            <a:r>
              <a:rPr lang="en-US" b="0" dirty="0"/>
              <a:t>and/or evaluate your </a:t>
            </a:r>
            <a:r>
              <a:rPr lang="en-US" b="0" dirty="0" smtClean="0"/>
              <a:t>solution</a:t>
            </a:r>
          </a:p>
          <a:p>
            <a:r>
              <a:rPr lang="en-US" b="0" dirty="0" smtClean="0"/>
              <a:t>Pitch </a:t>
            </a:r>
            <a:r>
              <a:rPr lang="en-US" b="0" dirty="0"/>
              <a:t>or $ell the problem and solution to </a:t>
            </a:r>
            <a:r>
              <a:rPr lang="en-US" b="0" dirty="0" smtClean="0"/>
              <a:t>others</a:t>
            </a:r>
          </a:p>
          <a:p>
            <a:pPr lvl="1"/>
            <a:r>
              <a:rPr lang="en-US" b="0" dirty="0" smtClean="0"/>
              <a:t>Whether </a:t>
            </a:r>
            <a:r>
              <a:rPr lang="en-US" b="0" dirty="0"/>
              <a:t>to investors or a program </a:t>
            </a:r>
            <a:r>
              <a:rPr lang="en-US" b="0" dirty="0" smtClean="0"/>
              <a:t>committee</a:t>
            </a:r>
          </a:p>
          <a:p>
            <a:r>
              <a:rPr lang="en-US" b="0" dirty="0" smtClean="0"/>
              <a:t>Bask </a:t>
            </a:r>
            <a:r>
              <a:rPr lang="en-US" b="0" dirty="0"/>
              <a:t>in glory, or lick your wounds</a:t>
            </a:r>
          </a:p>
        </p:txBody>
      </p:sp>
      <p:sp>
        <p:nvSpPr>
          <p:cNvPr id="4" name="Slide Number Placeholder 3"/>
          <p:cNvSpPr>
            <a:spLocks noGrp="1"/>
          </p:cNvSpPr>
          <p:nvPr>
            <p:ph type="sldNum" sz="quarter" idx="12"/>
          </p:nvPr>
        </p:nvSpPr>
        <p:spPr/>
        <p:txBody>
          <a:bodyPr/>
          <a:lstStyle/>
          <a:p>
            <a:fld id="{1C91BF9F-A6D6-9C44-9AC2-A799D1CC7BF8}" type="slidenum">
              <a:rPr lang="en-US" smtClean="0"/>
              <a:t>16</a:t>
            </a:fld>
            <a:endParaRPr lang="en-US"/>
          </a:p>
        </p:txBody>
      </p:sp>
    </p:spTree>
    <p:extLst>
      <p:ext uri="{BB962C8B-B14F-4D97-AF65-F5344CB8AC3E}">
        <p14:creationId xmlns:p14="http://schemas.microsoft.com/office/powerpoint/2010/main" val="204637615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027237"/>
            <a:ext cx="7886700" cy="1325563"/>
          </a:xfrm>
        </p:spPr>
        <p:txBody>
          <a:bodyPr/>
          <a:lstStyle/>
          <a:p>
            <a:pPr algn="ctr"/>
            <a:r>
              <a:rPr lang="en-US" dirty="0" smtClean="0"/>
              <a:t>Now That I’ve</a:t>
            </a:r>
            <a:br>
              <a:rPr lang="en-US" dirty="0" smtClean="0"/>
            </a:br>
            <a:r>
              <a:rPr lang="en-US" dirty="0" smtClean="0"/>
              <a:t>Bummed You Out</a:t>
            </a:r>
            <a:r>
              <a:rPr lang="is-IS" dirty="0" smtClean="0"/>
              <a:t>…</a:t>
            </a:r>
            <a:endParaRPr lang="en-US" dirty="0"/>
          </a:p>
        </p:txBody>
      </p:sp>
      <p:sp>
        <p:nvSpPr>
          <p:cNvPr id="4" name="Slide Number Placeholder 3"/>
          <p:cNvSpPr>
            <a:spLocks noGrp="1"/>
          </p:cNvSpPr>
          <p:nvPr>
            <p:ph type="sldNum" sz="quarter" idx="12"/>
          </p:nvPr>
        </p:nvSpPr>
        <p:spPr/>
        <p:txBody>
          <a:bodyPr/>
          <a:lstStyle/>
          <a:p>
            <a:fld id="{1C91BF9F-A6D6-9C44-9AC2-A799D1CC7BF8}" type="slidenum">
              <a:rPr lang="en-US" smtClean="0"/>
              <a:t>17</a:t>
            </a:fld>
            <a:endParaRPr lang="en-US"/>
          </a:p>
        </p:txBody>
      </p:sp>
      <p:sp>
        <p:nvSpPr>
          <p:cNvPr id="5" name="Title 1"/>
          <p:cNvSpPr txBox="1">
            <a:spLocks/>
          </p:cNvSpPr>
          <p:nvPr/>
        </p:nvSpPr>
        <p:spPr>
          <a:xfrm>
            <a:off x="628650" y="3170237"/>
            <a:ext cx="78867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1" kern="1200">
                <a:solidFill>
                  <a:schemeClr val="accent5"/>
                </a:solidFill>
                <a:latin typeface="+mj-lt"/>
                <a:ea typeface="+mj-ea"/>
                <a:cs typeface="+mj-cs"/>
              </a:defRPr>
            </a:lvl1pPr>
          </a:lstStyle>
          <a:p>
            <a:pPr algn="ctr"/>
            <a:r>
              <a:rPr lang="en-US" sz="2400" dirty="0" smtClean="0">
                <a:solidFill>
                  <a:schemeClr val="tx1"/>
                </a:solidFill>
              </a:rPr>
              <a:t>Or, Why Should You Stay in This Class,</a:t>
            </a:r>
          </a:p>
          <a:p>
            <a:pPr algn="ctr"/>
            <a:r>
              <a:rPr lang="en-US" sz="2400" dirty="0">
                <a:solidFill>
                  <a:schemeClr val="tx1"/>
                </a:solidFill>
              </a:rPr>
              <a:t>a</a:t>
            </a:r>
            <a:r>
              <a:rPr lang="en-US" sz="2400" dirty="0" smtClean="0">
                <a:solidFill>
                  <a:schemeClr val="tx1"/>
                </a:solidFill>
              </a:rPr>
              <a:t>nd This Field?</a:t>
            </a:r>
            <a:endParaRPr lang="en-US" sz="2400" dirty="0">
              <a:solidFill>
                <a:schemeClr val="tx1"/>
              </a:solidFill>
            </a:endParaRPr>
          </a:p>
        </p:txBody>
      </p:sp>
    </p:spTree>
    <p:extLst>
      <p:ext uri="{BB962C8B-B14F-4D97-AF65-F5344CB8AC3E}">
        <p14:creationId xmlns:p14="http://schemas.microsoft.com/office/powerpoint/2010/main" val="187806367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 Why is Networking Cool?</a:t>
            </a:r>
            <a:endParaRPr lang="en-US" dirty="0"/>
          </a:p>
        </p:txBody>
      </p:sp>
      <p:sp>
        <p:nvSpPr>
          <p:cNvPr id="3" name="Content Placeholder 2"/>
          <p:cNvSpPr>
            <a:spLocks noGrp="1"/>
          </p:cNvSpPr>
          <p:nvPr>
            <p:ph idx="1"/>
          </p:nvPr>
        </p:nvSpPr>
        <p:spPr/>
        <p:txBody>
          <a:bodyPr>
            <a:normAutofit/>
          </a:bodyPr>
          <a:lstStyle/>
          <a:p>
            <a:r>
              <a:rPr lang="en-US" dirty="0"/>
              <a:t>Tangible, relates to </a:t>
            </a:r>
            <a:r>
              <a:rPr lang="en-US" dirty="0" smtClean="0"/>
              <a:t>reality</a:t>
            </a:r>
          </a:p>
          <a:p>
            <a:pPr lvl="1"/>
            <a:r>
              <a:rPr lang="en-US" dirty="0" smtClean="0"/>
              <a:t>Can </a:t>
            </a:r>
            <a:r>
              <a:rPr lang="en-US" dirty="0"/>
              <a:t>measure/build things (we do “love our artifacts</a:t>
            </a:r>
            <a:r>
              <a:rPr lang="en-US" dirty="0" smtClean="0"/>
              <a:t>”)</a:t>
            </a:r>
          </a:p>
          <a:p>
            <a:pPr lvl="1"/>
            <a:r>
              <a:rPr lang="en-US" dirty="0" smtClean="0"/>
              <a:t>Can </a:t>
            </a:r>
            <a:r>
              <a:rPr lang="en-US" dirty="0"/>
              <a:t>truly </a:t>
            </a:r>
            <a:r>
              <a:rPr lang="en-US" dirty="0" smtClean="0"/>
              <a:t>make far-reaching changes </a:t>
            </a:r>
            <a:r>
              <a:rPr lang="en-US" dirty="0"/>
              <a:t>in the real </a:t>
            </a:r>
            <a:r>
              <a:rPr lang="en-US" dirty="0" smtClean="0"/>
              <a:t>world</a:t>
            </a:r>
          </a:p>
          <a:p>
            <a:r>
              <a:rPr lang="en-US" dirty="0" smtClean="0"/>
              <a:t>Inherently interdisciplinary</a:t>
            </a:r>
          </a:p>
          <a:p>
            <a:pPr lvl="1"/>
            <a:r>
              <a:rPr lang="en-US" dirty="0" smtClean="0"/>
              <a:t>Well-motivated </a:t>
            </a:r>
            <a:r>
              <a:rPr lang="en-US" dirty="0"/>
              <a:t>problems + rigorous solution </a:t>
            </a:r>
            <a:r>
              <a:rPr lang="en-US" dirty="0" smtClean="0"/>
              <a:t>techniques</a:t>
            </a:r>
          </a:p>
          <a:p>
            <a:pPr lvl="1"/>
            <a:r>
              <a:rPr lang="en-US" dirty="0" smtClean="0"/>
              <a:t>Interplay </a:t>
            </a:r>
            <a:r>
              <a:rPr lang="en-US" dirty="0"/>
              <a:t>with policy, economics, and social </a:t>
            </a:r>
            <a:r>
              <a:rPr lang="en-US" dirty="0" smtClean="0"/>
              <a:t>sciences</a:t>
            </a:r>
          </a:p>
          <a:p>
            <a:r>
              <a:rPr lang="en-US" dirty="0" smtClean="0"/>
              <a:t>Widely-read papers</a:t>
            </a:r>
          </a:p>
          <a:p>
            <a:pPr lvl="1"/>
            <a:r>
              <a:rPr lang="en-US" dirty="0" smtClean="0"/>
              <a:t>Many </a:t>
            </a:r>
            <a:r>
              <a:rPr lang="en-US" dirty="0"/>
              <a:t>of the most cited papers in CS are in </a:t>
            </a:r>
            <a:r>
              <a:rPr lang="en-US" dirty="0" smtClean="0"/>
              <a:t>networking</a:t>
            </a:r>
          </a:p>
          <a:p>
            <a:pPr lvl="1"/>
            <a:r>
              <a:rPr lang="en-US" dirty="0" smtClean="0"/>
              <a:t>Congestion </a:t>
            </a:r>
            <a:r>
              <a:rPr lang="en-US" dirty="0"/>
              <a:t>control, distributed hash tables, resource reservation, </a:t>
            </a:r>
            <a:r>
              <a:rPr lang="en-US" dirty="0" smtClean="0"/>
              <a:t>multimedia </a:t>
            </a:r>
            <a:r>
              <a:rPr lang="en-US" dirty="0"/>
              <a:t>protocols</a:t>
            </a:r>
            <a:r>
              <a:rPr lang="en-US" dirty="0" smtClean="0"/>
              <a:t>, </a:t>
            </a:r>
            <a:r>
              <a:rPr lang="is-IS" dirty="0" smtClean="0"/>
              <a:t>…</a:t>
            </a:r>
            <a:endParaRPr lang="en-US" dirty="0" smtClean="0"/>
          </a:p>
        </p:txBody>
      </p:sp>
      <p:sp>
        <p:nvSpPr>
          <p:cNvPr id="4" name="Slide Number Placeholder 3"/>
          <p:cNvSpPr>
            <a:spLocks noGrp="1"/>
          </p:cNvSpPr>
          <p:nvPr>
            <p:ph type="sldNum" sz="quarter" idx="12"/>
          </p:nvPr>
        </p:nvSpPr>
        <p:spPr/>
        <p:txBody>
          <a:bodyPr/>
          <a:lstStyle/>
          <a:p>
            <a:fld id="{1C91BF9F-A6D6-9C44-9AC2-A799D1CC7BF8}" type="slidenum">
              <a:rPr lang="en-US" smtClean="0"/>
              <a:t>18</a:t>
            </a:fld>
            <a:endParaRPr lang="en-US"/>
          </a:p>
        </p:txBody>
      </p:sp>
    </p:spTree>
    <p:extLst>
      <p:ext uri="{BB962C8B-B14F-4D97-AF65-F5344CB8AC3E}">
        <p14:creationId xmlns:p14="http://schemas.microsoft.com/office/powerpoint/2010/main" val="82052713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 Why is Networking Cool?</a:t>
            </a:r>
          </a:p>
        </p:txBody>
      </p:sp>
      <p:sp>
        <p:nvSpPr>
          <p:cNvPr id="3" name="Content Placeholder 2"/>
          <p:cNvSpPr>
            <a:spLocks noGrp="1"/>
          </p:cNvSpPr>
          <p:nvPr>
            <p:ph idx="1"/>
          </p:nvPr>
        </p:nvSpPr>
        <p:spPr/>
        <p:txBody>
          <a:bodyPr>
            <a:normAutofit fontScale="92500" lnSpcReduction="10000"/>
          </a:bodyPr>
          <a:lstStyle/>
          <a:p>
            <a:r>
              <a:rPr lang="en-US" dirty="0"/>
              <a:t>Young, relatively immature </a:t>
            </a:r>
            <a:r>
              <a:rPr lang="en-US" dirty="0" smtClean="0"/>
              <a:t>field</a:t>
            </a:r>
          </a:p>
          <a:p>
            <a:pPr lvl="1"/>
            <a:r>
              <a:rPr lang="en-US" dirty="0" smtClean="0"/>
              <a:t>Great </a:t>
            </a:r>
            <a:r>
              <a:rPr lang="en-US" dirty="0"/>
              <a:t>if you like to make order out of </a:t>
            </a:r>
            <a:r>
              <a:rPr lang="en-US" dirty="0" smtClean="0"/>
              <a:t>chaos</a:t>
            </a:r>
          </a:p>
          <a:p>
            <a:pPr lvl="1"/>
            <a:r>
              <a:rPr lang="en-US" dirty="0" smtClean="0"/>
              <a:t>Tremendous </a:t>
            </a:r>
            <a:r>
              <a:rPr lang="en-US" dirty="0"/>
              <a:t>intellectual progress is still </a:t>
            </a:r>
            <a:r>
              <a:rPr lang="en-US" dirty="0" smtClean="0"/>
              <a:t>needed</a:t>
            </a:r>
          </a:p>
          <a:p>
            <a:pPr lvl="1"/>
            <a:r>
              <a:rPr lang="en-US" dirty="0" smtClean="0"/>
              <a:t>You </a:t>
            </a:r>
            <a:r>
              <a:rPr lang="en-US" dirty="0"/>
              <a:t>can help decide what networking really </a:t>
            </a:r>
            <a:r>
              <a:rPr lang="en-US" dirty="0" smtClean="0"/>
              <a:t>is</a:t>
            </a:r>
          </a:p>
          <a:p>
            <a:r>
              <a:rPr lang="en-US" dirty="0" smtClean="0"/>
              <a:t>Defining </a:t>
            </a:r>
            <a:r>
              <a:rPr lang="en-US" dirty="0"/>
              <a:t>the problem is a big part of the </a:t>
            </a:r>
            <a:r>
              <a:rPr lang="en-US" dirty="0" smtClean="0"/>
              <a:t>challenge</a:t>
            </a:r>
          </a:p>
          <a:p>
            <a:pPr lvl="1"/>
            <a:r>
              <a:rPr lang="en-US" dirty="0" smtClean="0"/>
              <a:t>Recognizing </a:t>
            </a:r>
            <a:r>
              <a:rPr lang="en-US" dirty="0"/>
              <a:t>a need, formulating a well-defined </a:t>
            </a:r>
            <a:r>
              <a:rPr lang="en-US" dirty="0" smtClean="0"/>
              <a:t>problem</a:t>
            </a:r>
          </a:p>
          <a:p>
            <a:pPr lvl="1"/>
            <a:r>
              <a:rPr lang="is-IS" dirty="0" smtClean="0"/>
              <a:t>… </a:t>
            </a:r>
            <a:r>
              <a:rPr lang="en-US" dirty="0" smtClean="0"/>
              <a:t>is </a:t>
            </a:r>
            <a:r>
              <a:rPr lang="en-US" dirty="0"/>
              <a:t>at least as important as solving the </a:t>
            </a:r>
            <a:r>
              <a:rPr lang="en-US" dirty="0" smtClean="0"/>
              <a:t>problem</a:t>
            </a:r>
            <a:r>
              <a:rPr lang="is-IS" dirty="0" smtClean="0"/>
              <a:t>…</a:t>
            </a:r>
            <a:endParaRPr lang="en-US" dirty="0" smtClean="0"/>
          </a:p>
          <a:p>
            <a:r>
              <a:rPr lang="en-US" dirty="0" smtClean="0"/>
              <a:t>Lots </a:t>
            </a:r>
            <a:r>
              <a:rPr lang="en-US" dirty="0"/>
              <a:t>of platforms for building your </a:t>
            </a:r>
            <a:r>
              <a:rPr lang="en-US" dirty="0" smtClean="0"/>
              <a:t>ideas</a:t>
            </a:r>
          </a:p>
          <a:p>
            <a:pPr lvl="1"/>
            <a:r>
              <a:rPr lang="en-US" dirty="0" smtClean="0"/>
              <a:t>Programmability</a:t>
            </a:r>
            <a:r>
              <a:rPr lang="en-US" dirty="0"/>
              <a:t>: Click, </a:t>
            </a:r>
            <a:r>
              <a:rPr lang="en-US" dirty="0" err="1" smtClean="0"/>
              <a:t>OpenFlow</a:t>
            </a:r>
            <a:r>
              <a:rPr lang="en-US" dirty="0" smtClean="0"/>
              <a:t>/P4/NOX/</a:t>
            </a:r>
            <a:r>
              <a:rPr lang="en-US" dirty="0" err="1" smtClean="0"/>
              <a:t>Mininet</a:t>
            </a:r>
            <a:r>
              <a:rPr lang="en-US" dirty="0" smtClean="0"/>
              <a:t>, </a:t>
            </a:r>
            <a:r>
              <a:rPr lang="en-US" dirty="0" err="1" smtClean="0"/>
              <a:t>NetFPGA</a:t>
            </a:r>
            <a:endParaRPr lang="en-US" dirty="0" smtClean="0"/>
          </a:p>
          <a:p>
            <a:pPr lvl="1"/>
            <a:r>
              <a:rPr lang="en-US" dirty="0" smtClean="0"/>
              <a:t>Routing </a:t>
            </a:r>
            <a:r>
              <a:rPr lang="en-US" dirty="0"/>
              <a:t>software: Quagga, XORP, </a:t>
            </a:r>
            <a:r>
              <a:rPr lang="en-US" dirty="0" smtClean="0"/>
              <a:t>Bird, </a:t>
            </a:r>
            <a:r>
              <a:rPr lang="en-US" dirty="0" err="1" smtClean="0"/>
              <a:t>ExaBGP</a:t>
            </a:r>
            <a:endParaRPr lang="en-US" dirty="0" smtClean="0"/>
          </a:p>
          <a:p>
            <a:pPr lvl="1"/>
            <a:r>
              <a:rPr lang="en-US" dirty="0" err="1" smtClean="0"/>
              <a:t>Testbeds</a:t>
            </a:r>
            <a:r>
              <a:rPr lang="en-US" dirty="0"/>
              <a:t>: </a:t>
            </a:r>
            <a:r>
              <a:rPr lang="en-US" dirty="0" err="1"/>
              <a:t>Emulab</a:t>
            </a:r>
            <a:r>
              <a:rPr lang="en-US" dirty="0"/>
              <a:t>, </a:t>
            </a:r>
            <a:r>
              <a:rPr lang="en-US" dirty="0" err="1"/>
              <a:t>PlanetLab</a:t>
            </a:r>
            <a:r>
              <a:rPr lang="en-US" dirty="0"/>
              <a:t>, Orbit, GENI, </a:t>
            </a:r>
            <a:r>
              <a:rPr lang="en-US" dirty="0" smtClean="0"/>
              <a:t>…</a:t>
            </a:r>
          </a:p>
          <a:p>
            <a:pPr lvl="1"/>
            <a:r>
              <a:rPr lang="en-US" dirty="0" smtClean="0"/>
              <a:t>Measurements</a:t>
            </a:r>
            <a:r>
              <a:rPr lang="en-US" dirty="0"/>
              <a:t>: </a:t>
            </a:r>
            <a:r>
              <a:rPr lang="en-US" dirty="0" err="1"/>
              <a:t>RouteViews</a:t>
            </a:r>
            <a:r>
              <a:rPr lang="en-US" dirty="0"/>
              <a:t>, traceroute, Internet2, … </a:t>
            </a:r>
          </a:p>
        </p:txBody>
      </p:sp>
      <p:sp>
        <p:nvSpPr>
          <p:cNvPr id="4" name="Slide Number Placeholder 3"/>
          <p:cNvSpPr>
            <a:spLocks noGrp="1"/>
          </p:cNvSpPr>
          <p:nvPr>
            <p:ph type="sldNum" sz="quarter" idx="12"/>
          </p:nvPr>
        </p:nvSpPr>
        <p:spPr/>
        <p:txBody>
          <a:bodyPr/>
          <a:lstStyle/>
          <a:p>
            <a:fld id="{1C91BF9F-A6D6-9C44-9AC2-A799D1CC7BF8}" type="slidenum">
              <a:rPr lang="en-US" smtClean="0"/>
              <a:t>19</a:t>
            </a:fld>
            <a:endParaRPr lang="en-US"/>
          </a:p>
        </p:txBody>
      </p:sp>
    </p:spTree>
    <p:extLst>
      <p:ext uri="{BB962C8B-B14F-4D97-AF65-F5344CB8AC3E}">
        <p14:creationId xmlns:p14="http://schemas.microsoft.com/office/powerpoint/2010/main" val="160709417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r>
              <a:rPr lang="en-US" dirty="0" smtClean="0"/>
              <a:t>Instructor: Xin Jin</a:t>
            </a:r>
          </a:p>
          <a:p>
            <a:pPr lvl="1"/>
            <a:r>
              <a:rPr lang="en-US" dirty="0" smtClean="0"/>
              <a:t>Malone 233, office hour Tuesday 2:45-4pm</a:t>
            </a:r>
          </a:p>
          <a:p>
            <a:pPr lvl="1"/>
            <a:r>
              <a:rPr lang="en-US" dirty="0" smtClean="0"/>
              <a:t>Research areas: computer networks, distributed systems</a:t>
            </a:r>
          </a:p>
          <a:p>
            <a:pPr lvl="1"/>
            <a:r>
              <a:rPr lang="en-US" dirty="0" smtClean="0"/>
              <a:t>Current projects: programmable networks, software-defined networking (SDN), big data analytics systems</a:t>
            </a:r>
          </a:p>
          <a:p>
            <a:pPr lvl="1"/>
            <a:r>
              <a:rPr lang="en-US" dirty="0" smtClean="0"/>
              <a:t>Cool projects available for project students, e.g., PhD qualifying projects</a:t>
            </a:r>
            <a:endParaRPr lang="en-US" dirty="0"/>
          </a:p>
          <a:p>
            <a:endParaRPr lang="en-US" dirty="0" smtClean="0"/>
          </a:p>
          <a:p>
            <a:r>
              <a:rPr lang="en-US" dirty="0" smtClean="0"/>
              <a:t>TA:  </a:t>
            </a:r>
            <a:r>
              <a:rPr lang="en-US" dirty="0" err="1" smtClean="0"/>
              <a:t>Kaiyue</a:t>
            </a:r>
            <a:r>
              <a:rPr lang="en-US" dirty="0" smtClean="0"/>
              <a:t> (Karin) Wu</a:t>
            </a:r>
          </a:p>
          <a:p>
            <a:pPr lvl="1"/>
            <a:r>
              <a:rPr lang="en-US" dirty="0" smtClean="0"/>
              <a:t>Malone 207</a:t>
            </a:r>
            <a:r>
              <a:rPr lang="en-US" dirty="0"/>
              <a:t>, office hour Tuesday </a:t>
            </a:r>
            <a:r>
              <a:rPr lang="en-US" dirty="0" smtClean="0"/>
              <a:t>2:45-4pm</a:t>
            </a:r>
            <a:endParaRPr lang="en-US" dirty="0"/>
          </a:p>
        </p:txBody>
      </p:sp>
      <p:sp>
        <p:nvSpPr>
          <p:cNvPr id="4" name="Slide Number Placeholder 3"/>
          <p:cNvSpPr>
            <a:spLocks noGrp="1"/>
          </p:cNvSpPr>
          <p:nvPr>
            <p:ph type="sldNum" sz="quarter" idx="12"/>
          </p:nvPr>
        </p:nvSpPr>
        <p:spPr/>
        <p:txBody>
          <a:bodyPr/>
          <a:lstStyle/>
          <a:p>
            <a:fld id="{1C91BF9F-A6D6-9C44-9AC2-A799D1CC7BF8}" type="slidenum">
              <a:rPr lang="en-US" smtClean="0"/>
              <a:t>2</a:t>
            </a:fld>
            <a:endParaRPr lang="en-US"/>
          </a:p>
        </p:txBody>
      </p:sp>
    </p:spTree>
    <p:extLst>
      <p:ext uri="{BB962C8B-B14F-4D97-AF65-F5344CB8AC3E}">
        <p14:creationId xmlns:p14="http://schemas.microsoft.com/office/powerpoint/2010/main" val="124474584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027237"/>
            <a:ext cx="7886700" cy="1325563"/>
          </a:xfrm>
        </p:spPr>
        <p:txBody>
          <a:bodyPr/>
          <a:lstStyle/>
          <a:p>
            <a:pPr algn="ctr"/>
            <a:r>
              <a:rPr lang="en-US" dirty="0" smtClean="0"/>
              <a:t>But, That Doesn’t Say What Networking Really </a:t>
            </a:r>
            <a:r>
              <a:rPr lang="en-US" i="1" dirty="0" smtClean="0"/>
              <a:t>Is</a:t>
            </a:r>
            <a:endParaRPr lang="en-US" i="1" dirty="0"/>
          </a:p>
        </p:txBody>
      </p:sp>
      <p:sp>
        <p:nvSpPr>
          <p:cNvPr id="4" name="Slide Number Placeholder 3"/>
          <p:cNvSpPr>
            <a:spLocks noGrp="1"/>
          </p:cNvSpPr>
          <p:nvPr>
            <p:ph type="sldNum" sz="quarter" idx="12"/>
          </p:nvPr>
        </p:nvSpPr>
        <p:spPr/>
        <p:txBody>
          <a:bodyPr/>
          <a:lstStyle/>
          <a:p>
            <a:fld id="{1C91BF9F-A6D6-9C44-9AC2-A799D1CC7BF8}" type="slidenum">
              <a:rPr lang="en-US" smtClean="0"/>
              <a:t>20</a:t>
            </a:fld>
            <a:endParaRPr lang="en-US"/>
          </a:p>
        </p:txBody>
      </p:sp>
      <p:sp>
        <p:nvSpPr>
          <p:cNvPr id="5" name="Title 1"/>
          <p:cNvSpPr txBox="1">
            <a:spLocks/>
          </p:cNvSpPr>
          <p:nvPr/>
        </p:nvSpPr>
        <p:spPr>
          <a:xfrm>
            <a:off x="628650" y="3170237"/>
            <a:ext cx="78867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1" kern="1200">
                <a:solidFill>
                  <a:schemeClr val="accent5"/>
                </a:solidFill>
                <a:latin typeface="+mj-lt"/>
                <a:ea typeface="+mj-ea"/>
                <a:cs typeface="+mj-cs"/>
              </a:defRPr>
            </a:lvl1pPr>
          </a:lstStyle>
          <a:p>
            <a:pPr algn="ctr"/>
            <a:r>
              <a:rPr lang="en-US" sz="2400" dirty="0" smtClean="0">
                <a:solidFill>
                  <a:schemeClr val="tx1"/>
                </a:solidFill>
              </a:rPr>
              <a:t>Or, What Will This Course Be About?</a:t>
            </a:r>
            <a:endParaRPr lang="en-US" sz="2400" dirty="0">
              <a:solidFill>
                <a:schemeClr val="tx1"/>
              </a:solidFill>
            </a:endParaRPr>
          </a:p>
        </p:txBody>
      </p:sp>
    </p:spTree>
    <p:extLst>
      <p:ext uri="{BB962C8B-B14F-4D97-AF65-F5344CB8AC3E}">
        <p14:creationId xmlns:p14="http://schemas.microsoft.com/office/powerpoint/2010/main" val="110707648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One Take on Defining Networking</a:t>
            </a:r>
            <a:endParaRPr lang="en-US" dirty="0"/>
          </a:p>
        </p:txBody>
      </p:sp>
      <p:sp>
        <p:nvSpPr>
          <p:cNvPr id="3" name="Content Placeholder 2"/>
          <p:cNvSpPr>
            <a:spLocks noGrp="1"/>
          </p:cNvSpPr>
          <p:nvPr>
            <p:ph idx="1"/>
          </p:nvPr>
        </p:nvSpPr>
        <p:spPr/>
        <p:txBody>
          <a:bodyPr>
            <a:normAutofit fontScale="92500" lnSpcReduction="20000"/>
          </a:bodyPr>
          <a:lstStyle/>
          <a:p>
            <a:r>
              <a:rPr lang="en-US" dirty="0"/>
              <a:t>How </a:t>
            </a:r>
            <a:r>
              <a:rPr lang="en-US" dirty="0" smtClean="0"/>
              <a:t>to</a:t>
            </a:r>
          </a:p>
          <a:p>
            <a:pPr lvl="1"/>
            <a:r>
              <a:rPr lang="en-US" dirty="0" smtClean="0"/>
              <a:t>Design </a:t>
            </a:r>
            <a:r>
              <a:rPr lang="en-US" dirty="0"/>
              <a:t>and operate components and </a:t>
            </a:r>
            <a:r>
              <a:rPr lang="en-US" dirty="0" smtClean="0"/>
              <a:t>protocols</a:t>
            </a:r>
          </a:p>
          <a:p>
            <a:pPr lvl="1"/>
            <a:r>
              <a:rPr lang="en-US" dirty="0" smtClean="0"/>
              <a:t>That </a:t>
            </a:r>
            <a:r>
              <a:rPr lang="en-US" dirty="0"/>
              <a:t>may </a:t>
            </a:r>
            <a:r>
              <a:rPr lang="en-US" dirty="0" smtClean="0"/>
              <a:t>solve </a:t>
            </a:r>
            <a:r>
              <a:rPr lang="en-US" dirty="0"/>
              <a:t>well-defined engineering </a:t>
            </a:r>
            <a:r>
              <a:rPr lang="en-US" dirty="0" smtClean="0"/>
              <a:t>problems</a:t>
            </a:r>
          </a:p>
          <a:p>
            <a:pPr lvl="1"/>
            <a:r>
              <a:rPr lang="en-US" dirty="0" smtClean="0"/>
              <a:t>That </a:t>
            </a:r>
            <a:r>
              <a:rPr lang="en-US" dirty="0"/>
              <a:t>may can be used and combined in many </a:t>
            </a:r>
            <a:r>
              <a:rPr lang="en-US" dirty="0" smtClean="0"/>
              <a:t>ways</a:t>
            </a:r>
          </a:p>
          <a:p>
            <a:r>
              <a:rPr lang="en-US" dirty="0" smtClean="0"/>
              <a:t>Definition </a:t>
            </a:r>
            <a:r>
              <a:rPr lang="en-US" dirty="0"/>
              <a:t>and placement of </a:t>
            </a:r>
            <a:r>
              <a:rPr lang="en-US" dirty="0" smtClean="0"/>
              <a:t>function</a:t>
            </a:r>
          </a:p>
          <a:p>
            <a:pPr lvl="1"/>
            <a:r>
              <a:rPr lang="en-US" dirty="0" smtClean="0"/>
              <a:t>What </a:t>
            </a:r>
            <a:r>
              <a:rPr lang="en-US" dirty="0"/>
              <a:t>to do, and where to do </a:t>
            </a:r>
            <a:r>
              <a:rPr lang="en-US" dirty="0" smtClean="0"/>
              <a:t>it</a:t>
            </a:r>
          </a:p>
          <a:p>
            <a:r>
              <a:rPr lang="en-US" dirty="0" smtClean="0"/>
              <a:t>The </a:t>
            </a:r>
            <a:r>
              <a:rPr lang="en-US" dirty="0"/>
              <a:t>“division of labor</a:t>
            </a:r>
            <a:r>
              <a:rPr lang="en-US" dirty="0" smtClean="0"/>
              <a:t>”</a:t>
            </a:r>
          </a:p>
          <a:p>
            <a:pPr lvl="1"/>
            <a:r>
              <a:rPr lang="en-US" dirty="0" smtClean="0"/>
              <a:t>Between </a:t>
            </a:r>
            <a:r>
              <a:rPr lang="en-US" dirty="0"/>
              <a:t>the host, network, and management </a:t>
            </a:r>
            <a:r>
              <a:rPr lang="en-US" dirty="0" smtClean="0"/>
              <a:t>systems</a:t>
            </a:r>
          </a:p>
          <a:p>
            <a:pPr lvl="1"/>
            <a:r>
              <a:rPr lang="en-US" dirty="0" smtClean="0"/>
              <a:t>Across </a:t>
            </a:r>
            <a:r>
              <a:rPr lang="en-US" dirty="0"/>
              <a:t>multiple concurrent protocols and </a:t>
            </a:r>
            <a:r>
              <a:rPr lang="en-US" dirty="0" smtClean="0"/>
              <a:t>mechanisms</a:t>
            </a:r>
          </a:p>
          <a:p>
            <a:pPr lvl="1"/>
            <a:r>
              <a:rPr lang="en-US" dirty="0" smtClean="0"/>
              <a:t>What </a:t>
            </a:r>
            <a:r>
              <a:rPr lang="en-US" dirty="0"/>
              <a:t>makes a good division of labor</a:t>
            </a:r>
            <a:r>
              <a:rPr lang="en-US" dirty="0" smtClean="0"/>
              <a:t>?</a:t>
            </a:r>
          </a:p>
          <a:p>
            <a:r>
              <a:rPr lang="en-US" dirty="0" smtClean="0"/>
              <a:t>Goal: search for general principles</a:t>
            </a:r>
          </a:p>
          <a:p>
            <a:pPr lvl="1"/>
            <a:r>
              <a:rPr lang="en-US" dirty="0" smtClean="0"/>
              <a:t>Of protocol and system design, evaluation, and composition</a:t>
            </a:r>
            <a:endParaRPr lang="en-US" dirty="0"/>
          </a:p>
        </p:txBody>
      </p:sp>
      <p:sp>
        <p:nvSpPr>
          <p:cNvPr id="4" name="Slide Number Placeholder 3"/>
          <p:cNvSpPr>
            <a:spLocks noGrp="1"/>
          </p:cNvSpPr>
          <p:nvPr>
            <p:ph type="sldNum" sz="quarter" idx="12"/>
          </p:nvPr>
        </p:nvSpPr>
        <p:spPr/>
        <p:txBody>
          <a:bodyPr/>
          <a:lstStyle/>
          <a:p>
            <a:fld id="{1C91BF9F-A6D6-9C44-9AC2-A799D1CC7BF8}" type="slidenum">
              <a:rPr lang="en-US" smtClean="0"/>
              <a:t>21</a:t>
            </a:fld>
            <a:endParaRPr lang="en-US"/>
          </a:p>
        </p:txBody>
      </p:sp>
    </p:spTree>
    <p:extLst>
      <p:ext uri="{BB962C8B-B14F-4D97-AF65-F5344CB8AC3E}">
        <p14:creationId xmlns:p14="http://schemas.microsoft.com/office/powerpoint/2010/main" val="152992048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What excites me about </a:t>
            </a:r>
            <a:r>
              <a:rPr lang="en-US" sz="4000" smtClean="0"/>
              <a:t>networking research</a:t>
            </a:r>
            <a:endParaRPr lang="en-US" sz="4000" dirty="0"/>
          </a:p>
        </p:txBody>
      </p:sp>
      <p:sp>
        <p:nvSpPr>
          <p:cNvPr id="3" name="Content Placeholder 2"/>
          <p:cNvSpPr>
            <a:spLocks noGrp="1"/>
          </p:cNvSpPr>
          <p:nvPr>
            <p:ph idx="1"/>
          </p:nvPr>
        </p:nvSpPr>
        <p:spPr/>
        <p:txBody>
          <a:bodyPr/>
          <a:lstStyle/>
          <a:p>
            <a:r>
              <a:rPr lang="en-US" dirty="0"/>
              <a:t>The introduction of new </a:t>
            </a:r>
            <a:r>
              <a:rPr lang="en-US" dirty="0" smtClean="0"/>
              <a:t>network functionality</a:t>
            </a:r>
          </a:p>
          <a:p>
            <a:endParaRPr lang="en-US" dirty="0"/>
          </a:p>
          <a:p>
            <a:r>
              <a:rPr lang="en-US" dirty="0" smtClean="0"/>
              <a:t>The </a:t>
            </a:r>
            <a:r>
              <a:rPr lang="en-US" dirty="0"/>
              <a:t>design of algorithms, protocols, and data structures that offer better performance, robustness, security, </a:t>
            </a:r>
            <a:r>
              <a:rPr lang="en-US" dirty="0" smtClean="0"/>
              <a:t>assurance, </a:t>
            </a:r>
            <a:r>
              <a:rPr lang="is-IS" dirty="0" smtClean="0"/>
              <a:t>…</a:t>
            </a:r>
            <a:endParaRPr lang="en-US" dirty="0" smtClean="0"/>
          </a:p>
          <a:p>
            <a:endParaRPr lang="en-US" dirty="0"/>
          </a:p>
          <a:p>
            <a:r>
              <a:rPr lang="en-US" dirty="0" smtClean="0"/>
              <a:t>The </a:t>
            </a:r>
            <a:r>
              <a:rPr lang="en-US" dirty="0"/>
              <a:t>art of </a:t>
            </a:r>
            <a:r>
              <a:rPr lang="en-US" dirty="0" smtClean="0"/>
              <a:t>system design </a:t>
            </a:r>
            <a:r>
              <a:rPr lang="en-US" dirty="0"/>
              <a:t>for cleaner abstractions and easier </a:t>
            </a:r>
            <a:r>
              <a:rPr lang="en-US" dirty="0" smtClean="0"/>
              <a:t>management</a:t>
            </a:r>
            <a:endParaRPr lang="en-US" dirty="0"/>
          </a:p>
        </p:txBody>
      </p:sp>
      <p:sp>
        <p:nvSpPr>
          <p:cNvPr id="4" name="Slide Number Placeholder 3"/>
          <p:cNvSpPr>
            <a:spLocks noGrp="1"/>
          </p:cNvSpPr>
          <p:nvPr>
            <p:ph type="sldNum" sz="quarter" idx="12"/>
          </p:nvPr>
        </p:nvSpPr>
        <p:spPr/>
        <p:txBody>
          <a:bodyPr/>
          <a:lstStyle/>
          <a:p>
            <a:fld id="{1C91BF9F-A6D6-9C44-9AC2-A799D1CC7BF8}" type="slidenum">
              <a:rPr lang="en-US" smtClean="0"/>
              <a:t>22</a:t>
            </a:fld>
            <a:endParaRPr lang="en-US"/>
          </a:p>
        </p:txBody>
      </p:sp>
    </p:spTree>
    <p:extLst>
      <p:ext uri="{BB962C8B-B14F-4D97-AF65-F5344CB8AC3E}">
        <p14:creationId xmlns:p14="http://schemas.microsoft.com/office/powerpoint/2010/main" val="59622202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This Course About?</a:t>
            </a:r>
            <a:endParaRPr lang="en-US" dirty="0"/>
          </a:p>
        </p:txBody>
      </p:sp>
      <p:sp>
        <p:nvSpPr>
          <p:cNvPr id="3" name="Content Placeholder 2"/>
          <p:cNvSpPr>
            <a:spLocks noGrp="1"/>
          </p:cNvSpPr>
          <p:nvPr>
            <p:ph idx="1"/>
          </p:nvPr>
        </p:nvSpPr>
        <p:spPr/>
        <p:txBody>
          <a:bodyPr/>
          <a:lstStyle/>
          <a:p>
            <a:r>
              <a:rPr lang="en-US" dirty="0"/>
              <a:t>The classics:  Know from </a:t>
            </a:r>
            <a:r>
              <a:rPr lang="en-US" dirty="0" smtClean="0"/>
              <a:t>whence you came</a:t>
            </a:r>
          </a:p>
          <a:p>
            <a:pPr lvl="1"/>
            <a:r>
              <a:rPr lang="en-US" dirty="0" smtClean="0"/>
              <a:t>What </a:t>
            </a:r>
            <a:r>
              <a:rPr lang="en-US" dirty="0"/>
              <a:t>problems were being solved</a:t>
            </a:r>
            <a:r>
              <a:rPr lang="en-US" dirty="0" smtClean="0"/>
              <a:t>?</a:t>
            </a:r>
          </a:p>
          <a:p>
            <a:pPr lvl="1"/>
            <a:r>
              <a:rPr lang="en-US" dirty="0" smtClean="0"/>
              <a:t>What </a:t>
            </a:r>
            <a:r>
              <a:rPr lang="en-US" dirty="0"/>
              <a:t>were underlying assumptions that motivated </a:t>
            </a:r>
            <a:r>
              <a:rPr lang="en-US" dirty="0" smtClean="0"/>
              <a:t>the solutions?</a:t>
            </a:r>
          </a:p>
          <a:p>
            <a:pPr lvl="1"/>
            <a:endParaRPr lang="en-US" dirty="0"/>
          </a:p>
          <a:p>
            <a:r>
              <a:rPr lang="en-US" dirty="0" smtClean="0"/>
              <a:t>… </a:t>
            </a:r>
            <a:r>
              <a:rPr lang="en-US" dirty="0"/>
              <a:t>Applied to modern </a:t>
            </a:r>
            <a:r>
              <a:rPr lang="en-US" dirty="0" smtClean="0"/>
              <a:t>settings</a:t>
            </a:r>
          </a:p>
          <a:p>
            <a:pPr lvl="1"/>
            <a:r>
              <a:rPr lang="en-US" dirty="0" smtClean="0"/>
              <a:t>Datacenters </a:t>
            </a:r>
            <a:r>
              <a:rPr lang="en-US" dirty="0"/>
              <a:t>as today’s warehouse </a:t>
            </a:r>
            <a:r>
              <a:rPr lang="en-US" dirty="0" smtClean="0"/>
              <a:t>computing</a:t>
            </a:r>
          </a:p>
          <a:p>
            <a:pPr lvl="2"/>
            <a:r>
              <a:rPr lang="en-US" dirty="0" smtClean="0"/>
              <a:t>New settings -&gt; new </a:t>
            </a:r>
            <a:r>
              <a:rPr lang="en-US" dirty="0"/>
              <a:t>problems and </a:t>
            </a:r>
            <a:r>
              <a:rPr lang="en-US" dirty="0" smtClean="0"/>
              <a:t>challenges</a:t>
            </a:r>
          </a:p>
          <a:p>
            <a:pPr lvl="1"/>
            <a:r>
              <a:rPr lang="en-US" dirty="0" smtClean="0"/>
              <a:t>Software-defined networking</a:t>
            </a:r>
          </a:p>
          <a:p>
            <a:pPr lvl="2"/>
            <a:r>
              <a:rPr lang="en-US" dirty="0" smtClean="0"/>
              <a:t>Remove </a:t>
            </a:r>
            <a:r>
              <a:rPr lang="en-US" dirty="0"/>
              <a:t>legacy artifacts, provide more freedom to directly configure/program network</a:t>
            </a:r>
          </a:p>
        </p:txBody>
      </p:sp>
      <p:sp>
        <p:nvSpPr>
          <p:cNvPr id="4" name="Slide Number Placeholder 3"/>
          <p:cNvSpPr>
            <a:spLocks noGrp="1"/>
          </p:cNvSpPr>
          <p:nvPr>
            <p:ph type="sldNum" sz="quarter" idx="12"/>
          </p:nvPr>
        </p:nvSpPr>
        <p:spPr/>
        <p:txBody>
          <a:bodyPr/>
          <a:lstStyle/>
          <a:p>
            <a:fld id="{1C91BF9F-A6D6-9C44-9AC2-A799D1CC7BF8}" type="slidenum">
              <a:rPr lang="en-US" smtClean="0"/>
              <a:t>23</a:t>
            </a:fld>
            <a:endParaRPr lang="en-US"/>
          </a:p>
        </p:txBody>
      </p:sp>
    </p:spTree>
    <p:extLst>
      <p:ext uri="{BB962C8B-B14F-4D97-AF65-F5344CB8AC3E}">
        <p14:creationId xmlns:p14="http://schemas.microsoft.com/office/powerpoint/2010/main" val="54489408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Syllabus</a:t>
            </a:r>
            <a:endParaRPr lang="en-US" dirty="0"/>
          </a:p>
        </p:txBody>
      </p:sp>
      <p:sp>
        <p:nvSpPr>
          <p:cNvPr id="3" name="Content Placeholder 2"/>
          <p:cNvSpPr>
            <a:spLocks noGrp="1"/>
          </p:cNvSpPr>
          <p:nvPr>
            <p:ph idx="1"/>
          </p:nvPr>
        </p:nvSpPr>
        <p:spPr/>
        <p:txBody>
          <a:bodyPr/>
          <a:lstStyle/>
          <a:p>
            <a:r>
              <a:rPr lang="en-US" b="0" dirty="0" smtClean="0"/>
              <a:t>Classics</a:t>
            </a:r>
          </a:p>
          <a:p>
            <a:r>
              <a:rPr lang="en-US" b="0" dirty="0" smtClean="0"/>
              <a:t>Datacenter Networking</a:t>
            </a:r>
          </a:p>
          <a:p>
            <a:r>
              <a:rPr lang="en-US" b="0" dirty="0" smtClean="0"/>
              <a:t>RDMA</a:t>
            </a:r>
          </a:p>
          <a:p>
            <a:r>
              <a:rPr lang="en-US" b="0" dirty="0" smtClean="0"/>
              <a:t>Software-Defined Networking</a:t>
            </a:r>
          </a:p>
          <a:p>
            <a:r>
              <a:rPr lang="en-US" b="0" dirty="0" smtClean="0"/>
              <a:t>Network Verification</a:t>
            </a:r>
          </a:p>
          <a:p>
            <a:r>
              <a:rPr lang="en-US" b="0" dirty="0" smtClean="0"/>
              <a:t>Network Measurement</a:t>
            </a:r>
          </a:p>
          <a:p>
            <a:r>
              <a:rPr lang="en-US" b="0" dirty="0" err="1" smtClean="0"/>
              <a:t>Middleboxes</a:t>
            </a:r>
            <a:endParaRPr lang="en-US" b="0" dirty="0" smtClean="0"/>
          </a:p>
          <a:p>
            <a:r>
              <a:rPr lang="en-US" b="0" dirty="0" smtClean="0"/>
              <a:t>Networking Meets Big Data</a:t>
            </a:r>
            <a:endParaRPr lang="en-US" b="0" dirty="0"/>
          </a:p>
        </p:txBody>
      </p:sp>
      <p:sp>
        <p:nvSpPr>
          <p:cNvPr id="4" name="Slide Number Placeholder 3"/>
          <p:cNvSpPr>
            <a:spLocks noGrp="1"/>
          </p:cNvSpPr>
          <p:nvPr>
            <p:ph type="sldNum" sz="quarter" idx="12"/>
          </p:nvPr>
        </p:nvSpPr>
        <p:spPr/>
        <p:txBody>
          <a:bodyPr/>
          <a:lstStyle/>
          <a:p>
            <a:fld id="{1C91BF9F-A6D6-9C44-9AC2-A799D1CC7BF8}" type="slidenum">
              <a:rPr lang="en-US" smtClean="0"/>
              <a:t>24</a:t>
            </a:fld>
            <a:endParaRPr lang="en-US"/>
          </a:p>
        </p:txBody>
      </p:sp>
    </p:spTree>
    <p:extLst>
      <p:ext uri="{BB962C8B-B14F-4D97-AF65-F5344CB8AC3E}">
        <p14:creationId xmlns:p14="http://schemas.microsoft.com/office/powerpoint/2010/main" val="116453175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Structure of the Course</a:t>
            </a:r>
            <a:endParaRPr lang="en-US" dirty="0"/>
          </a:p>
        </p:txBody>
      </p:sp>
      <p:sp>
        <p:nvSpPr>
          <p:cNvPr id="3" name="Content Placeholder 2"/>
          <p:cNvSpPr>
            <a:spLocks noGrp="1"/>
          </p:cNvSpPr>
          <p:nvPr>
            <p:ph idx="1"/>
          </p:nvPr>
        </p:nvSpPr>
        <p:spPr>
          <a:xfrm>
            <a:off x="628650" y="1524000"/>
            <a:ext cx="7886700" cy="4729163"/>
          </a:xfrm>
        </p:spPr>
        <p:txBody>
          <a:bodyPr>
            <a:normAutofit fontScale="92500" lnSpcReduction="10000"/>
          </a:bodyPr>
          <a:lstStyle/>
          <a:p>
            <a:r>
              <a:rPr lang="en-US" dirty="0" smtClean="0"/>
              <a:t>Reading and analyzing research papers (20%)</a:t>
            </a:r>
          </a:p>
          <a:p>
            <a:pPr lvl="1"/>
            <a:r>
              <a:rPr lang="en-US" dirty="0" smtClean="0"/>
              <a:t>Design and evaluation of network protocols and systems</a:t>
            </a:r>
          </a:p>
          <a:p>
            <a:pPr lvl="1"/>
            <a:r>
              <a:rPr lang="en-US" dirty="0" smtClean="0"/>
              <a:t>Each student reviews 1 paper/class, submit reviews before the class</a:t>
            </a:r>
          </a:p>
          <a:p>
            <a:r>
              <a:rPr lang="en-US" dirty="0" smtClean="0"/>
              <a:t>Classroom time: lectures and discussions (20%)</a:t>
            </a:r>
          </a:p>
          <a:p>
            <a:pPr lvl="1"/>
            <a:r>
              <a:rPr lang="en-US" dirty="0" smtClean="0"/>
              <a:t>Lectures on classics and background materials</a:t>
            </a:r>
          </a:p>
          <a:p>
            <a:pPr lvl="1"/>
            <a:r>
              <a:rPr lang="en-US" dirty="0" smtClean="0"/>
              <a:t>Discussion and debate about research papers</a:t>
            </a:r>
          </a:p>
          <a:p>
            <a:pPr lvl="2"/>
            <a:r>
              <a:rPr lang="en-US" dirty="0" smtClean="0"/>
              <a:t>Paper presentation (30min x 2): students give presentations with short QA; two papers each class, with optional readings</a:t>
            </a:r>
          </a:p>
          <a:p>
            <a:pPr lvl="2"/>
            <a:r>
              <a:rPr lang="en-US" dirty="0" smtClean="0"/>
              <a:t>Open discussion (15min): summaries</a:t>
            </a:r>
            <a:r>
              <a:rPr lang="en-US" dirty="0"/>
              <a:t>, critiques, and comparisons of the </a:t>
            </a:r>
            <a:r>
              <a:rPr lang="en-US" dirty="0" smtClean="0"/>
              <a:t>papers</a:t>
            </a:r>
          </a:p>
          <a:p>
            <a:r>
              <a:rPr lang="en-US" dirty="0" smtClean="0"/>
              <a:t>Programming </a:t>
            </a:r>
            <a:r>
              <a:rPr lang="en-US" dirty="0"/>
              <a:t>assignments (20%)</a:t>
            </a:r>
          </a:p>
          <a:p>
            <a:pPr lvl="1"/>
            <a:r>
              <a:rPr lang="en-US" dirty="0"/>
              <a:t>TCP performance and SDN</a:t>
            </a:r>
          </a:p>
          <a:p>
            <a:pPr lvl="1"/>
            <a:r>
              <a:rPr lang="en-US" dirty="0"/>
              <a:t>Understanding network protocols </a:t>
            </a:r>
            <a:r>
              <a:rPr lang="en-US" dirty="0" smtClean="0"/>
              <a:t>empirically</a:t>
            </a:r>
            <a:endParaRPr lang="en-US" dirty="0"/>
          </a:p>
          <a:p>
            <a:pPr lvl="2"/>
            <a:endParaRPr lang="en-US" dirty="0"/>
          </a:p>
        </p:txBody>
      </p:sp>
      <p:sp>
        <p:nvSpPr>
          <p:cNvPr id="4" name="Slide Number Placeholder 3"/>
          <p:cNvSpPr>
            <a:spLocks noGrp="1"/>
          </p:cNvSpPr>
          <p:nvPr>
            <p:ph type="sldNum" sz="quarter" idx="12"/>
          </p:nvPr>
        </p:nvSpPr>
        <p:spPr/>
        <p:txBody>
          <a:bodyPr/>
          <a:lstStyle/>
          <a:p>
            <a:fld id="{1C91BF9F-A6D6-9C44-9AC2-A799D1CC7BF8}" type="slidenum">
              <a:rPr lang="en-US" smtClean="0"/>
              <a:t>25</a:t>
            </a:fld>
            <a:endParaRPr lang="en-US"/>
          </a:p>
        </p:txBody>
      </p:sp>
    </p:spTree>
    <p:extLst>
      <p:ext uri="{BB962C8B-B14F-4D97-AF65-F5344CB8AC3E}">
        <p14:creationId xmlns:p14="http://schemas.microsoft.com/office/powerpoint/2010/main" val="146854708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Structure of the Course</a:t>
            </a:r>
            <a:endParaRPr lang="en-US" dirty="0"/>
          </a:p>
        </p:txBody>
      </p:sp>
      <p:sp>
        <p:nvSpPr>
          <p:cNvPr id="3" name="Content Placeholder 2"/>
          <p:cNvSpPr>
            <a:spLocks noGrp="1"/>
          </p:cNvSpPr>
          <p:nvPr>
            <p:ph idx="1"/>
          </p:nvPr>
        </p:nvSpPr>
        <p:spPr>
          <a:xfrm>
            <a:off x="628650" y="1600200"/>
            <a:ext cx="7886700" cy="4756151"/>
          </a:xfrm>
        </p:spPr>
        <p:txBody>
          <a:bodyPr>
            <a:normAutofit/>
          </a:bodyPr>
          <a:lstStyle/>
          <a:p>
            <a:r>
              <a:rPr lang="en-US" dirty="0" smtClean="0"/>
              <a:t>Final research project (40%)</a:t>
            </a:r>
          </a:p>
          <a:p>
            <a:pPr lvl="1"/>
            <a:r>
              <a:rPr lang="en-US" b="0" dirty="0" smtClean="0"/>
              <a:t>Novel </a:t>
            </a:r>
            <a:r>
              <a:rPr lang="en-US" b="0" dirty="0"/>
              <a:t>research with a system-building component</a:t>
            </a:r>
          </a:p>
          <a:p>
            <a:pPr lvl="2"/>
            <a:r>
              <a:rPr lang="en-US" dirty="0" smtClean="0"/>
              <a:t>Open </a:t>
            </a:r>
            <a:r>
              <a:rPr lang="en-US" dirty="0"/>
              <a:t>research problem: </a:t>
            </a:r>
            <a:r>
              <a:rPr lang="en-US" dirty="0" smtClean="0"/>
              <a:t>come </a:t>
            </a:r>
            <a:r>
              <a:rPr lang="en-US" dirty="0"/>
              <a:t>up with your own, or talk to me</a:t>
            </a:r>
          </a:p>
          <a:p>
            <a:pPr lvl="2"/>
            <a:r>
              <a:rPr lang="en-US" dirty="0"/>
              <a:t>Can work alone or in small teams, i.e., 1-5 people</a:t>
            </a:r>
          </a:p>
          <a:p>
            <a:pPr lvl="2"/>
            <a:r>
              <a:rPr lang="en-US" dirty="0"/>
              <a:t>Must involve writing some software</a:t>
            </a:r>
          </a:p>
          <a:p>
            <a:pPr lvl="1"/>
            <a:r>
              <a:rPr lang="en-US" b="0" dirty="0"/>
              <a:t>Can overlap with other projects, with permission</a:t>
            </a:r>
          </a:p>
          <a:p>
            <a:pPr lvl="2"/>
            <a:r>
              <a:rPr lang="en-US" dirty="0"/>
              <a:t>Undergraduate research projects</a:t>
            </a:r>
          </a:p>
          <a:p>
            <a:pPr lvl="2"/>
            <a:r>
              <a:rPr lang="en-US" dirty="0"/>
              <a:t>PhD qualifying research projects</a:t>
            </a:r>
          </a:p>
          <a:p>
            <a:pPr lvl="1"/>
            <a:r>
              <a:rPr lang="en-US" b="0" dirty="0"/>
              <a:t>Deliverables</a:t>
            </a:r>
          </a:p>
          <a:p>
            <a:pPr lvl="2"/>
            <a:r>
              <a:rPr lang="en-US" dirty="0"/>
              <a:t>Two-page short proposal: Oct 23</a:t>
            </a:r>
          </a:p>
          <a:p>
            <a:pPr lvl="2"/>
            <a:r>
              <a:rPr lang="en-US" dirty="0"/>
              <a:t>Project presentation: Dec 7 (last class)</a:t>
            </a:r>
          </a:p>
          <a:p>
            <a:pPr lvl="2"/>
            <a:r>
              <a:rPr lang="en-US" dirty="0"/>
              <a:t>Six-page final report: Dec 11</a:t>
            </a:r>
          </a:p>
        </p:txBody>
      </p:sp>
      <p:sp>
        <p:nvSpPr>
          <p:cNvPr id="4" name="Slide Number Placeholder 3"/>
          <p:cNvSpPr>
            <a:spLocks noGrp="1"/>
          </p:cNvSpPr>
          <p:nvPr>
            <p:ph type="sldNum" sz="quarter" idx="12"/>
          </p:nvPr>
        </p:nvSpPr>
        <p:spPr/>
        <p:txBody>
          <a:bodyPr/>
          <a:lstStyle/>
          <a:p>
            <a:fld id="{1C91BF9F-A6D6-9C44-9AC2-A799D1CC7BF8}" type="slidenum">
              <a:rPr lang="en-US" smtClean="0"/>
              <a:t>26</a:t>
            </a:fld>
            <a:endParaRPr lang="en-US"/>
          </a:p>
        </p:txBody>
      </p:sp>
      <p:sp>
        <p:nvSpPr>
          <p:cNvPr id="5" name="Text Box 20"/>
          <p:cNvSpPr txBox="1">
            <a:spLocks noChangeArrowheads="1"/>
          </p:cNvSpPr>
          <p:nvPr/>
        </p:nvSpPr>
        <p:spPr bwMode="auto">
          <a:xfrm>
            <a:off x="1219200" y="6050280"/>
            <a:ext cx="6019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0800">
                <a:solidFill>
                  <a:srgbClr val="000000"/>
                </a:solidFill>
                <a:miter lim="800000"/>
                <a:headEnd/>
                <a:tailEnd/>
              </a14:hiddenLine>
            </a:ext>
          </a:extLst>
        </p:spPr>
        <p:txBody>
          <a:bodyPr lIns="91267" tIns="45632" rIns="91267" bIns="45632">
            <a:spAutoFit/>
          </a:bodyPr>
          <a:lstStyle>
            <a:lvl1pPr defTabSz="912813">
              <a:spcBef>
                <a:spcPct val="50000"/>
              </a:spcBef>
              <a:buChar char="•"/>
              <a:defRPr sz="2800">
                <a:solidFill>
                  <a:srgbClr val="0000FF"/>
                </a:solidFill>
                <a:latin typeface="Arial" charset="0"/>
                <a:ea typeface="ＭＳ Ｐゴシック" charset="-128"/>
                <a:cs typeface="Arial" charset="0"/>
              </a:defRPr>
            </a:lvl1pPr>
            <a:lvl2pPr marL="742950" indent="-285750" defTabSz="912813">
              <a:spcBef>
                <a:spcPct val="10000"/>
              </a:spcBef>
              <a:buFont typeface="Helvetica" charset="0"/>
              <a:buChar char="–"/>
              <a:defRPr sz="2400">
                <a:solidFill>
                  <a:schemeClr val="accent2"/>
                </a:solidFill>
                <a:latin typeface="Arial" charset="0"/>
                <a:ea typeface="Arial" charset="0"/>
                <a:cs typeface="Arial" charset="0"/>
              </a:defRPr>
            </a:lvl2pPr>
            <a:lvl3pPr marL="1143000" indent="-228600" defTabSz="912813">
              <a:spcBef>
                <a:spcPct val="10000"/>
              </a:spcBef>
              <a:buFont typeface="Wingdings" charset="2"/>
              <a:buChar char=""/>
              <a:defRPr sz="2000">
                <a:solidFill>
                  <a:schemeClr val="tx1"/>
                </a:solidFill>
                <a:latin typeface="Arial" charset="0"/>
                <a:ea typeface="Arial" charset="0"/>
                <a:cs typeface="Arial" charset="0"/>
              </a:defRPr>
            </a:lvl3pPr>
            <a:lvl4pPr marL="1600200" indent="-228600" defTabSz="912813">
              <a:spcBef>
                <a:spcPct val="10000"/>
              </a:spcBef>
              <a:buChar char="•"/>
              <a:defRPr sz="2000">
                <a:solidFill>
                  <a:schemeClr val="accent2"/>
                </a:solidFill>
                <a:latin typeface="Helvetica" charset="0"/>
                <a:ea typeface="Arial" charset="0"/>
                <a:cs typeface="Arial" charset="0"/>
              </a:defRPr>
            </a:lvl4pPr>
            <a:lvl5pPr marL="2057400" indent="-228600" defTabSz="912813">
              <a:spcBef>
                <a:spcPct val="10000"/>
              </a:spcBef>
              <a:buChar char="•"/>
              <a:defRPr sz="2000">
                <a:solidFill>
                  <a:schemeClr val="tx1"/>
                </a:solidFill>
                <a:latin typeface="Helvetica" charset="0"/>
                <a:ea typeface="Arial" charset="0"/>
                <a:cs typeface="Arial" charset="0"/>
              </a:defRPr>
            </a:lvl5pPr>
            <a:lvl6pPr marL="2514600" indent="-228600" defTabSz="912813" eaLnBrk="0" fontAlgn="base" hangingPunct="0">
              <a:spcBef>
                <a:spcPct val="10000"/>
              </a:spcBef>
              <a:spcAft>
                <a:spcPct val="0"/>
              </a:spcAft>
              <a:buChar char="•"/>
              <a:defRPr sz="2000">
                <a:solidFill>
                  <a:schemeClr val="tx1"/>
                </a:solidFill>
                <a:latin typeface="Helvetica" charset="0"/>
                <a:ea typeface="Arial" charset="0"/>
                <a:cs typeface="Arial" charset="0"/>
              </a:defRPr>
            </a:lvl6pPr>
            <a:lvl7pPr marL="2971800" indent="-228600" defTabSz="912813" eaLnBrk="0" fontAlgn="base" hangingPunct="0">
              <a:spcBef>
                <a:spcPct val="10000"/>
              </a:spcBef>
              <a:spcAft>
                <a:spcPct val="0"/>
              </a:spcAft>
              <a:buChar char="•"/>
              <a:defRPr sz="2000">
                <a:solidFill>
                  <a:schemeClr val="tx1"/>
                </a:solidFill>
                <a:latin typeface="Helvetica" charset="0"/>
                <a:ea typeface="Arial" charset="0"/>
                <a:cs typeface="Arial" charset="0"/>
              </a:defRPr>
            </a:lvl7pPr>
            <a:lvl8pPr marL="3429000" indent="-228600" defTabSz="912813" eaLnBrk="0" fontAlgn="base" hangingPunct="0">
              <a:spcBef>
                <a:spcPct val="10000"/>
              </a:spcBef>
              <a:spcAft>
                <a:spcPct val="0"/>
              </a:spcAft>
              <a:buChar char="•"/>
              <a:defRPr sz="2000">
                <a:solidFill>
                  <a:schemeClr val="tx1"/>
                </a:solidFill>
                <a:latin typeface="Helvetica" charset="0"/>
                <a:ea typeface="Arial" charset="0"/>
                <a:cs typeface="Arial" charset="0"/>
              </a:defRPr>
            </a:lvl8pPr>
            <a:lvl9pPr marL="3886200" indent="-228600" defTabSz="912813" eaLnBrk="0" fontAlgn="base" hangingPunct="0">
              <a:spcBef>
                <a:spcPct val="10000"/>
              </a:spcBef>
              <a:spcAft>
                <a:spcPct val="0"/>
              </a:spcAft>
              <a:buChar char="•"/>
              <a:defRPr sz="2000">
                <a:solidFill>
                  <a:schemeClr val="tx1"/>
                </a:solidFill>
                <a:latin typeface="Helvetica" charset="0"/>
                <a:ea typeface="Arial" charset="0"/>
                <a:cs typeface="Arial" charset="0"/>
              </a:defRPr>
            </a:lvl9pPr>
          </a:lstStyle>
          <a:p>
            <a:pPr>
              <a:buFontTx/>
              <a:buNone/>
            </a:pPr>
            <a:r>
              <a:rPr lang="en-US" altLang="en-US" b="1" dirty="0">
                <a:solidFill>
                  <a:schemeClr val="tx1"/>
                </a:solidFill>
                <a:latin typeface="+mn-lt"/>
              </a:rPr>
              <a:t>The </a:t>
            </a:r>
            <a:r>
              <a:rPr lang="en-US" altLang="en-US" b="1" dirty="0" smtClean="0">
                <a:solidFill>
                  <a:schemeClr val="tx1"/>
                </a:solidFill>
                <a:latin typeface="+mn-lt"/>
              </a:rPr>
              <a:t>goal is learning, not grades</a:t>
            </a:r>
            <a:endParaRPr lang="en-US" altLang="en-US" b="1" dirty="0">
              <a:solidFill>
                <a:schemeClr val="tx1"/>
              </a:solidFill>
              <a:latin typeface="+mn-lt"/>
            </a:endParaRPr>
          </a:p>
        </p:txBody>
      </p:sp>
    </p:spTree>
    <p:extLst>
      <p:ext uri="{BB962C8B-B14F-4D97-AF65-F5344CB8AC3E}">
        <p14:creationId xmlns:p14="http://schemas.microsoft.com/office/powerpoint/2010/main" val="84136985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027237"/>
            <a:ext cx="7886700" cy="1325563"/>
          </a:xfrm>
        </p:spPr>
        <p:txBody>
          <a:bodyPr/>
          <a:lstStyle/>
          <a:p>
            <a:pPr algn="ctr"/>
            <a:r>
              <a:rPr lang="en-US" dirty="0" smtClean="0"/>
              <a:t>Getting Started</a:t>
            </a:r>
            <a:r>
              <a:rPr lang="is-IS" dirty="0" smtClean="0"/>
              <a:t>…</a:t>
            </a:r>
            <a:endParaRPr lang="en-US" dirty="0"/>
          </a:p>
        </p:txBody>
      </p:sp>
      <p:sp>
        <p:nvSpPr>
          <p:cNvPr id="4" name="Slide Number Placeholder 3"/>
          <p:cNvSpPr>
            <a:spLocks noGrp="1"/>
          </p:cNvSpPr>
          <p:nvPr>
            <p:ph type="sldNum" sz="quarter" idx="12"/>
          </p:nvPr>
        </p:nvSpPr>
        <p:spPr/>
        <p:txBody>
          <a:bodyPr/>
          <a:lstStyle/>
          <a:p>
            <a:fld id="{1C91BF9F-A6D6-9C44-9AC2-A799D1CC7BF8}" type="slidenum">
              <a:rPr lang="en-US" smtClean="0"/>
              <a:t>27</a:t>
            </a:fld>
            <a:endParaRPr lang="en-US"/>
          </a:p>
        </p:txBody>
      </p:sp>
      <p:sp>
        <p:nvSpPr>
          <p:cNvPr id="5" name="Title 1"/>
          <p:cNvSpPr txBox="1">
            <a:spLocks/>
          </p:cNvSpPr>
          <p:nvPr/>
        </p:nvSpPr>
        <p:spPr>
          <a:xfrm>
            <a:off x="2133600" y="3170237"/>
            <a:ext cx="6096000" cy="1325563"/>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b="1" kern="1200">
                <a:solidFill>
                  <a:schemeClr val="accent5"/>
                </a:solidFill>
                <a:latin typeface="+mj-lt"/>
                <a:ea typeface="+mj-ea"/>
                <a:cs typeface="+mj-cs"/>
              </a:defRPr>
            </a:lvl1pPr>
          </a:lstStyle>
          <a:p>
            <a:pPr marL="457200" indent="-457200">
              <a:buFont typeface="+mj-lt"/>
              <a:buAutoNum type="arabicPeriod"/>
            </a:pPr>
            <a:r>
              <a:rPr lang="en-US" sz="2400" dirty="0">
                <a:solidFill>
                  <a:schemeClr val="tx1"/>
                </a:solidFill>
              </a:rPr>
              <a:t>Best-effort packet delivery </a:t>
            </a:r>
            <a:r>
              <a:rPr lang="en-US" sz="2400" dirty="0" smtClean="0">
                <a:solidFill>
                  <a:schemeClr val="tx1"/>
                </a:solidFill>
              </a:rPr>
              <a:t>service</a:t>
            </a:r>
          </a:p>
          <a:p>
            <a:pPr marL="457200" indent="-457200">
              <a:buFont typeface="+mj-lt"/>
              <a:buAutoNum type="arabicPeriod"/>
            </a:pPr>
            <a:r>
              <a:rPr lang="en-US" sz="2400" dirty="0" smtClean="0">
                <a:solidFill>
                  <a:schemeClr val="tx1"/>
                </a:solidFill>
              </a:rPr>
              <a:t>Modularity </a:t>
            </a:r>
            <a:r>
              <a:rPr lang="en-US" sz="2400" dirty="0">
                <a:solidFill>
                  <a:schemeClr val="tx1"/>
                </a:solidFill>
              </a:rPr>
              <a:t>through </a:t>
            </a:r>
            <a:r>
              <a:rPr lang="en-US" sz="2400" dirty="0" smtClean="0">
                <a:solidFill>
                  <a:schemeClr val="tx1"/>
                </a:solidFill>
              </a:rPr>
              <a:t>layering</a:t>
            </a:r>
          </a:p>
          <a:p>
            <a:pPr marL="457200" indent="-457200">
              <a:buFont typeface="+mj-lt"/>
              <a:buAutoNum type="arabicPeriod"/>
            </a:pPr>
            <a:r>
              <a:rPr lang="en-US" sz="2400" dirty="0" smtClean="0">
                <a:solidFill>
                  <a:schemeClr val="tx1"/>
                </a:solidFill>
              </a:rPr>
              <a:t>Directories </a:t>
            </a:r>
            <a:r>
              <a:rPr lang="en-US" sz="2400" dirty="0">
                <a:solidFill>
                  <a:schemeClr val="tx1"/>
                </a:solidFill>
              </a:rPr>
              <a:t>and </a:t>
            </a:r>
            <a:r>
              <a:rPr lang="en-US" sz="2400" dirty="0" smtClean="0">
                <a:solidFill>
                  <a:schemeClr val="tx1"/>
                </a:solidFill>
              </a:rPr>
              <a:t>routing</a:t>
            </a:r>
          </a:p>
          <a:p>
            <a:pPr marL="457200" indent="-457200">
              <a:buFont typeface="+mj-lt"/>
              <a:buAutoNum type="arabicPeriod"/>
            </a:pPr>
            <a:r>
              <a:rPr lang="en-US" sz="2400" dirty="0" smtClean="0">
                <a:solidFill>
                  <a:schemeClr val="tx1"/>
                </a:solidFill>
              </a:rPr>
              <a:t>Data</a:t>
            </a:r>
            <a:r>
              <a:rPr lang="en-US" sz="2400" dirty="0">
                <a:solidFill>
                  <a:schemeClr val="tx1"/>
                </a:solidFill>
              </a:rPr>
              <a:t>, control, and management planes</a:t>
            </a:r>
          </a:p>
        </p:txBody>
      </p:sp>
    </p:spTree>
    <p:extLst>
      <p:ext uri="{BB962C8B-B14F-4D97-AF65-F5344CB8AC3E}">
        <p14:creationId xmlns:p14="http://schemas.microsoft.com/office/powerpoint/2010/main" val="193805306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636837"/>
            <a:ext cx="7886700" cy="1325563"/>
          </a:xfrm>
        </p:spPr>
        <p:txBody>
          <a:bodyPr/>
          <a:lstStyle/>
          <a:p>
            <a:pPr algn="ctr"/>
            <a:r>
              <a:rPr lang="en-US" dirty="0" smtClean="0"/>
              <a:t>Best-Effort Packet-Delivery Service</a:t>
            </a:r>
            <a:endParaRPr lang="en-US" dirty="0"/>
          </a:p>
        </p:txBody>
      </p:sp>
      <p:sp>
        <p:nvSpPr>
          <p:cNvPr id="4" name="Slide Number Placeholder 3"/>
          <p:cNvSpPr>
            <a:spLocks noGrp="1"/>
          </p:cNvSpPr>
          <p:nvPr>
            <p:ph type="sldNum" sz="quarter" idx="12"/>
          </p:nvPr>
        </p:nvSpPr>
        <p:spPr/>
        <p:txBody>
          <a:bodyPr/>
          <a:lstStyle/>
          <a:p>
            <a:fld id="{1C91BF9F-A6D6-9C44-9AC2-A799D1CC7BF8}" type="slidenum">
              <a:rPr lang="en-US" smtClean="0"/>
              <a:t>28</a:t>
            </a:fld>
            <a:endParaRPr lang="en-US"/>
          </a:p>
        </p:txBody>
      </p:sp>
    </p:spTree>
    <p:extLst>
      <p:ext uri="{BB962C8B-B14F-4D97-AF65-F5344CB8AC3E}">
        <p14:creationId xmlns:p14="http://schemas.microsoft.com/office/powerpoint/2010/main" val="23284988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Cloud 39"/>
          <p:cNvSpPr/>
          <p:nvPr/>
        </p:nvSpPr>
        <p:spPr>
          <a:xfrm>
            <a:off x="3067920" y="4876800"/>
            <a:ext cx="3055068" cy="1844675"/>
          </a:xfrm>
          <a:prstGeom prst="cloud">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Host-Network Division of Labor</a:t>
            </a:r>
            <a:endParaRPr lang="en-US" dirty="0"/>
          </a:p>
        </p:txBody>
      </p:sp>
      <p:sp>
        <p:nvSpPr>
          <p:cNvPr id="3" name="Content Placeholder 2"/>
          <p:cNvSpPr>
            <a:spLocks noGrp="1"/>
          </p:cNvSpPr>
          <p:nvPr>
            <p:ph idx="1"/>
          </p:nvPr>
        </p:nvSpPr>
        <p:spPr>
          <a:xfrm>
            <a:off x="628650" y="1592262"/>
            <a:ext cx="7886700" cy="4351338"/>
          </a:xfrm>
        </p:spPr>
        <p:txBody>
          <a:bodyPr/>
          <a:lstStyle/>
          <a:p>
            <a:r>
              <a:rPr lang="en-US" dirty="0"/>
              <a:t>Packet </a:t>
            </a:r>
            <a:r>
              <a:rPr lang="en-US" dirty="0" smtClean="0"/>
              <a:t>switching</a:t>
            </a:r>
          </a:p>
          <a:p>
            <a:pPr lvl="1"/>
            <a:r>
              <a:rPr lang="en-US" dirty="0" smtClean="0"/>
              <a:t>Divide </a:t>
            </a:r>
            <a:r>
              <a:rPr lang="en-US" dirty="0"/>
              <a:t>messages into a sequence of </a:t>
            </a:r>
            <a:r>
              <a:rPr lang="en-US" dirty="0" smtClean="0"/>
              <a:t>packets</a:t>
            </a:r>
          </a:p>
          <a:p>
            <a:pPr lvl="1"/>
            <a:r>
              <a:rPr lang="en-US" dirty="0" smtClean="0"/>
              <a:t>Headers </a:t>
            </a:r>
            <a:r>
              <a:rPr lang="en-US" dirty="0"/>
              <a:t>with source and destination </a:t>
            </a:r>
            <a:r>
              <a:rPr lang="en-US" dirty="0" smtClean="0"/>
              <a:t>address</a:t>
            </a:r>
          </a:p>
          <a:p>
            <a:r>
              <a:rPr lang="en-US" dirty="0" smtClean="0"/>
              <a:t>Best-effort delivery</a:t>
            </a:r>
          </a:p>
          <a:p>
            <a:pPr lvl="1"/>
            <a:r>
              <a:rPr lang="en-US" dirty="0" smtClean="0"/>
              <a:t>Packets </a:t>
            </a:r>
            <a:r>
              <a:rPr lang="en-US" dirty="0"/>
              <a:t>may be </a:t>
            </a:r>
            <a:r>
              <a:rPr lang="en-US" dirty="0" smtClean="0"/>
              <a:t>lost</a:t>
            </a:r>
          </a:p>
          <a:p>
            <a:pPr lvl="1"/>
            <a:r>
              <a:rPr lang="en-US" dirty="0" smtClean="0"/>
              <a:t>Packets </a:t>
            </a:r>
            <a:r>
              <a:rPr lang="en-US" dirty="0"/>
              <a:t>may be </a:t>
            </a:r>
            <a:r>
              <a:rPr lang="en-US" dirty="0" smtClean="0"/>
              <a:t>corrupted</a:t>
            </a:r>
          </a:p>
          <a:p>
            <a:pPr lvl="1"/>
            <a:r>
              <a:rPr lang="en-US" dirty="0" smtClean="0"/>
              <a:t>Packets </a:t>
            </a:r>
            <a:r>
              <a:rPr lang="en-US" dirty="0"/>
              <a:t>may be delivered out of order</a:t>
            </a:r>
          </a:p>
        </p:txBody>
      </p:sp>
      <p:sp>
        <p:nvSpPr>
          <p:cNvPr id="4" name="Slide Number Placeholder 3"/>
          <p:cNvSpPr>
            <a:spLocks noGrp="1"/>
          </p:cNvSpPr>
          <p:nvPr>
            <p:ph type="sldNum" sz="quarter" idx="12"/>
          </p:nvPr>
        </p:nvSpPr>
        <p:spPr/>
        <p:txBody>
          <a:bodyPr/>
          <a:lstStyle/>
          <a:p>
            <a:fld id="{1C91BF9F-A6D6-9C44-9AC2-A799D1CC7BF8}" type="slidenum">
              <a:rPr lang="en-US" smtClean="0"/>
              <a:t>29</a:t>
            </a:fld>
            <a:endParaRPr lang="en-US"/>
          </a:p>
        </p:txBody>
      </p:sp>
      <p:pic>
        <p:nvPicPr>
          <p:cNvPr id="22" name="Picture 4" descr="j028575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13625" y="5302250"/>
            <a:ext cx="1730375" cy="1062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pic>
      <p:sp>
        <p:nvSpPr>
          <p:cNvPr id="24" name="Line 6"/>
          <p:cNvSpPr>
            <a:spLocks noChangeShapeType="1"/>
          </p:cNvSpPr>
          <p:nvPr/>
        </p:nvSpPr>
        <p:spPr bwMode="auto">
          <a:xfrm flipV="1">
            <a:off x="1714500" y="5959475"/>
            <a:ext cx="1344613" cy="15875"/>
          </a:xfrm>
          <a:prstGeom prst="line">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000" b="1" i="0" u="none" strike="noStrike" kern="0" cap="none" spc="0" normalizeH="0" baseline="0" noProof="0" smtClean="0">
              <a:ln>
                <a:noFill/>
              </a:ln>
              <a:solidFill>
                <a:srgbClr val="000000"/>
              </a:solidFill>
              <a:effectLst/>
              <a:uLnTx/>
              <a:uFillTx/>
              <a:latin typeface="Helvetica" charset="0"/>
              <a:ea typeface="ＭＳ Ｐゴシック" charset="-128"/>
              <a:cs typeface="Arial"/>
            </a:endParaRPr>
          </a:p>
        </p:txBody>
      </p:sp>
      <p:sp>
        <p:nvSpPr>
          <p:cNvPr id="25" name="Line 7"/>
          <p:cNvSpPr>
            <a:spLocks noChangeShapeType="1"/>
          </p:cNvSpPr>
          <p:nvPr/>
        </p:nvSpPr>
        <p:spPr bwMode="auto">
          <a:xfrm flipV="1">
            <a:off x="6122988" y="5811838"/>
            <a:ext cx="1095375" cy="0"/>
          </a:xfrm>
          <a:prstGeom prst="line">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000" b="1" i="0" u="none" strike="noStrike" kern="0" cap="none" spc="0" normalizeH="0" baseline="0" noProof="0" smtClean="0">
              <a:ln>
                <a:noFill/>
              </a:ln>
              <a:solidFill>
                <a:srgbClr val="000000"/>
              </a:solidFill>
              <a:effectLst/>
              <a:uLnTx/>
              <a:uFillTx/>
              <a:latin typeface="Helvetica" charset="0"/>
              <a:ea typeface="ＭＳ Ｐゴシック" charset="-128"/>
              <a:cs typeface="Arial"/>
            </a:endParaRPr>
          </a:p>
        </p:txBody>
      </p:sp>
      <p:sp>
        <p:nvSpPr>
          <p:cNvPr id="26" name="Text Box 8"/>
          <p:cNvSpPr txBox="1">
            <a:spLocks noChangeArrowheads="1"/>
          </p:cNvSpPr>
          <p:nvPr/>
        </p:nvSpPr>
        <p:spPr bwMode="auto">
          <a:xfrm>
            <a:off x="533400" y="4648200"/>
            <a:ext cx="72789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50000"/>
              </a:spcBef>
              <a:buChar char="•"/>
              <a:defRPr sz="2800">
                <a:solidFill>
                  <a:srgbClr val="0000FF"/>
                </a:solidFill>
                <a:latin typeface="Arial" charset="0"/>
                <a:ea typeface="ＭＳ Ｐゴシック" charset="-128"/>
                <a:cs typeface="Arial" charset="0"/>
              </a:defRPr>
            </a:lvl1pPr>
            <a:lvl2pPr marL="742950" indent="-285750">
              <a:spcBef>
                <a:spcPct val="10000"/>
              </a:spcBef>
              <a:buFont typeface="Helvetica" charset="0"/>
              <a:buChar char="–"/>
              <a:defRPr sz="2400">
                <a:solidFill>
                  <a:schemeClr val="accent2"/>
                </a:solidFill>
                <a:latin typeface="Arial" charset="0"/>
                <a:ea typeface="Arial" charset="0"/>
                <a:cs typeface="Arial" charset="0"/>
              </a:defRPr>
            </a:lvl2pPr>
            <a:lvl3pPr marL="1143000" indent="-228600">
              <a:spcBef>
                <a:spcPct val="10000"/>
              </a:spcBef>
              <a:buFont typeface="Wingdings" charset="2"/>
              <a:buChar char=""/>
              <a:defRPr sz="2000">
                <a:solidFill>
                  <a:schemeClr val="tx1"/>
                </a:solidFill>
                <a:latin typeface="Arial" charset="0"/>
                <a:ea typeface="Arial" charset="0"/>
                <a:cs typeface="Arial" charset="0"/>
              </a:defRPr>
            </a:lvl3pPr>
            <a:lvl4pPr marL="1600200" indent="-228600">
              <a:spcBef>
                <a:spcPct val="10000"/>
              </a:spcBef>
              <a:buChar char="•"/>
              <a:defRPr sz="2000">
                <a:solidFill>
                  <a:schemeClr val="accent2"/>
                </a:solidFill>
                <a:latin typeface="Helvetica" charset="0"/>
                <a:ea typeface="Arial" charset="0"/>
                <a:cs typeface="Arial" charset="0"/>
              </a:defRPr>
            </a:lvl4pPr>
            <a:lvl5pPr marL="2057400" indent="-228600">
              <a:spcBef>
                <a:spcPct val="10000"/>
              </a:spcBef>
              <a:buChar char="•"/>
              <a:defRPr sz="2000">
                <a:solidFill>
                  <a:schemeClr val="tx1"/>
                </a:solidFill>
                <a:latin typeface="Helvetica" charset="0"/>
                <a:ea typeface="Arial" charset="0"/>
                <a:cs typeface="Arial" charset="0"/>
              </a:defRPr>
            </a:lvl5pPr>
            <a:lvl6pPr marL="25146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6pPr>
            <a:lvl7pPr marL="29718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7pPr>
            <a:lvl8pPr marL="34290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8pPr>
            <a:lvl9pPr marL="38862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9pPr>
          </a:lstStyle>
          <a:p>
            <a:pPr fontAlgn="base">
              <a:spcBef>
                <a:spcPct val="0"/>
              </a:spcBef>
              <a:spcAft>
                <a:spcPct val="0"/>
              </a:spcAft>
              <a:buFontTx/>
              <a:buNone/>
            </a:pPr>
            <a:r>
              <a:rPr lang="en-US" altLang="en-US" sz="2400" dirty="0">
                <a:solidFill>
                  <a:srgbClr val="000000"/>
                </a:solidFill>
                <a:latin typeface="+mn-lt"/>
              </a:rPr>
              <a:t>host</a:t>
            </a:r>
          </a:p>
        </p:txBody>
      </p:sp>
      <p:sp>
        <p:nvSpPr>
          <p:cNvPr id="27" name="Text Box 9"/>
          <p:cNvSpPr txBox="1">
            <a:spLocks noChangeArrowheads="1"/>
          </p:cNvSpPr>
          <p:nvPr/>
        </p:nvSpPr>
        <p:spPr bwMode="auto">
          <a:xfrm>
            <a:off x="7772400" y="4800600"/>
            <a:ext cx="72789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50000"/>
              </a:spcBef>
              <a:buChar char="•"/>
              <a:defRPr sz="2800">
                <a:solidFill>
                  <a:srgbClr val="0000FF"/>
                </a:solidFill>
                <a:latin typeface="Arial" charset="0"/>
                <a:ea typeface="ＭＳ Ｐゴシック" charset="-128"/>
                <a:cs typeface="Arial" charset="0"/>
              </a:defRPr>
            </a:lvl1pPr>
            <a:lvl2pPr marL="742950" indent="-285750">
              <a:spcBef>
                <a:spcPct val="10000"/>
              </a:spcBef>
              <a:buFont typeface="Helvetica" charset="0"/>
              <a:buChar char="–"/>
              <a:defRPr sz="2400">
                <a:solidFill>
                  <a:schemeClr val="accent2"/>
                </a:solidFill>
                <a:latin typeface="Arial" charset="0"/>
                <a:ea typeface="Arial" charset="0"/>
                <a:cs typeface="Arial" charset="0"/>
              </a:defRPr>
            </a:lvl2pPr>
            <a:lvl3pPr marL="1143000" indent="-228600">
              <a:spcBef>
                <a:spcPct val="10000"/>
              </a:spcBef>
              <a:buFont typeface="Wingdings" charset="2"/>
              <a:buChar char=""/>
              <a:defRPr sz="2000">
                <a:solidFill>
                  <a:schemeClr val="tx1"/>
                </a:solidFill>
                <a:latin typeface="Arial" charset="0"/>
                <a:ea typeface="Arial" charset="0"/>
                <a:cs typeface="Arial" charset="0"/>
              </a:defRPr>
            </a:lvl3pPr>
            <a:lvl4pPr marL="1600200" indent="-228600">
              <a:spcBef>
                <a:spcPct val="10000"/>
              </a:spcBef>
              <a:buChar char="•"/>
              <a:defRPr sz="2000">
                <a:solidFill>
                  <a:schemeClr val="accent2"/>
                </a:solidFill>
                <a:latin typeface="Helvetica" charset="0"/>
                <a:ea typeface="Arial" charset="0"/>
                <a:cs typeface="Arial" charset="0"/>
              </a:defRPr>
            </a:lvl4pPr>
            <a:lvl5pPr marL="2057400" indent="-228600">
              <a:spcBef>
                <a:spcPct val="10000"/>
              </a:spcBef>
              <a:buChar char="•"/>
              <a:defRPr sz="2000">
                <a:solidFill>
                  <a:schemeClr val="tx1"/>
                </a:solidFill>
                <a:latin typeface="Helvetica" charset="0"/>
                <a:ea typeface="Arial" charset="0"/>
                <a:cs typeface="Arial" charset="0"/>
              </a:defRPr>
            </a:lvl5pPr>
            <a:lvl6pPr marL="25146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6pPr>
            <a:lvl7pPr marL="29718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7pPr>
            <a:lvl8pPr marL="34290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8pPr>
            <a:lvl9pPr marL="38862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9pPr>
          </a:lstStyle>
          <a:p>
            <a:pPr fontAlgn="base">
              <a:spcBef>
                <a:spcPct val="0"/>
              </a:spcBef>
              <a:spcAft>
                <a:spcPct val="0"/>
              </a:spcAft>
              <a:buFontTx/>
              <a:buNone/>
            </a:pPr>
            <a:r>
              <a:rPr lang="en-US" altLang="en-US" sz="2400">
                <a:solidFill>
                  <a:srgbClr val="000000"/>
                </a:solidFill>
                <a:latin typeface="+mn-lt"/>
              </a:rPr>
              <a:t>host</a:t>
            </a:r>
          </a:p>
        </p:txBody>
      </p:sp>
      <p:pic>
        <p:nvPicPr>
          <p:cNvPr id="28" name="Picture 10" descr="MCj02957280000[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5084763"/>
            <a:ext cx="1928813" cy="163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pic>
      <p:sp>
        <p:nvSpPr>
          <p:cNvPr id="29" name="Text Box 11"/>
          <p:cNvSpPr txBox="1">
            <a:spLocks noChangeArrowheads="1"/>
          </p:cNvSpPr>
          <p:nvPr/>
        </p:nvSpPr>
        <p:spPr bwMode="auto">
          <a:xfrm>
            <a:off x="3765061" y="5527675"/>
            <a:ext cx="140115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spcBef>
                <a:spcPct val="50000"/>
              </a:spcBef>
              <a:buChar char="•"/>
              <a:defRPr sz="2800">
                <a:solidFill>
                  <a:srgbClr val="0000FF"/>
                </a:solidFill>
                <a:latin typeface="Arial" charset="0"/>
                <a:ea typeface="ＭＳ Ｐゴシック" charset="-128"/>
                <a:cs typeface="Arial" charset="0"/>
              </a:defRPr>
            </a:lvl1pPr>
            <a:lvl2pPr marL="742950" indent="-285750">
              <a:spcBef>
                <a:spcPct val="10000"/>
              </a:spcBef>
              <a:buFont typeface="Helvetica" charset="0"/>
              <a:buChar char="–"/>
              <a:defRPr sz="2400">
                <a:solidFill>
                  <a:schemeClr val="accent2"/>
                </a:solidFill>
                <a:latin typeface="Arial" charset="0"/>
                <a:ea typeface="Arial" charset="0"/>
                <a:cs typeface="Arial" charset="0"/>
              </a:defRPr>
            </a:lvl2pPr>
            <a:lvl3pPr marL="1143000" indent="-228600">
              <a:spcBef>
                <a:spcPct val="10000"/>
              </a:spcBef>
              <a:buFont typeface="Wingdings" charset="2"/>
              <a:buChar char=""/>
              <a:defRPr sz="2000">
                <a:solidFill>
                  <a:schemeClr val="tx1"/>
                </a:solidFill>
                <a:latin typeface="Arial" charset="0"/>
                <a:ea typeface="Arial" charset="0"/>
                <a:cs typeface="Arial" charset="0"/>
              </a:defRPr>
            </a:lvl3pPr>
            <a:lvl4pPr marL="1600200" indent="-228600">
              <a:spcBef>
                <a:spcPct val="10000"/>
              </a:spcBef>
              <a:buChar char="•"/>
              <a:defRPr sz="2000">
                <a:solidFill>
                  <a:schemeClr val="accent2"/>
                </a:solidFill>
                <a:latin typeface="Helvetica" charset="0"/>
                <a:ea typeface="Arial" charset="0"/>
                <a:cs typeface="Arial" charset="0"/>
              </a:defRPr>
            </a:lvl4pPr>
            <a:lvl5pPr marL="2057400" indent="-228600">
              <a:spcBef>
                <a:spcPct val="10000"/>
              </a:spcBef>
              <a:buChar char="•"/>
              <a:defRPr sz="2000">
                <a:solidFill>
                  <a:schemeClr val="tx1"/>
                </a:solidFill>
                <a:latin typeface="Helvetica" charset="0"/>
                <a:ea typeface="Arial" charset="0"/>
                <a:cs typeface="Arial" charset="0"/>
              </a:defRPr>
            </a:lvl5pPr>
            <a:lvl6pPr marL="25146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6pPr>
            <a:lvl7pPr marL="29718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7pPr>
            <a:lvl8pPr marL="34290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8pPr>
            <a:lvl9pPr marL="38862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9pPr>
          </a:lstStyle>
          <a:p>
            <a:pPr algn="ctr" fontAlgn="base">
              <a:spcBef>
                <a:spcPct val="0"/>
              </a:spcBef>
              <a:spcAft>
                <a:spcPct val="0"/>
              </a:spcAft>
              <a:buFontTx/>
              <a:buNone/>
            </a:pPr>
            <a:r>
              <a:rPr lang="en-US" altLang="en-US" dirty="0">
                <a:solidFill>
                  <a:srgbClr val="000000"/>
                </a:solidFill>
                <a:latin typeface="+mn-lt"/>
              </a:rPr>
              <a:t>network</a:t>
            </a:r>
          </a:p>
        </p:txBody>
      </p:sp>
      <p:grpSp>
        <p:nvGrpSpPr>
          <p:cNvPr id="30" name="Group 12"/>
          <p:cNvGrpSpPr>
            <a:grpSpLocks/>
          </p:cNvGrpSpPr>
          <p:nvPr/>
        </p:nvGrpSpPr>
        <p:grpSpPr bwMode="auto">
          <a:xfrm>
            <a:off x="2089150" y="5421313"/>
            <a:ext cx="327025" cy="457200"/>
            <a:chOff x="4505" y="1615"/>
            <a:chExt cx="206" cy="288"/>
          </a:xfrm>
        </p:grpSpPr>
        <p:sp>
          <p:nvSpPr>
            <p:cNvPr id="31" name="Rectangle 13"/>
            <p:cNvSpPr>
              <a:spLocks noChangeArrowheads="1"/>
            </p:cNvSpPr>
            <p:nvPr/>
          </p:nvSpPr>
          <p:spPr bwMode="auto">
            <a:xfrm>
              <a:off x="4506" y="1615"/>
              <a:ext cx="205" cy="288"/>
            </a:xfrm>
            <a:prstGeom prst="rect">
              <a:avLst/>
            </a:prstGeom>
            <a:solidFill>
              <a:srgbClr val="777777"/>
            </a:solidFill>
            <a:ln w="38100">
              <a:solidFill>
                <a:srgbClr val="777777"/>
              </a:solidFill>
              <a:miter lim="800000"/>
              <a:headEnd/>
              <a:tailEnd/>
            </a:ln>
          </p:spPr>
          <p:txBody>
            <a:bodyPr wrap="none" anchor="ctr"/>
            <a:lstStyle>
              <a:lvl1pPr>
                <a:spcBef>
                  <a:spcPct val="50000"/>
                </a:spcBef>
                <a:buChar char="•"/>
                <a:defRPr sz="2800">
                  <a:solidFill>
                    <a:srgbClr val="0000FF"/>
                  </a:solidFill>
                  <a:latin typeface="Arial" charset="0"/>
                  <a:ea typeface="ＭＳ Ｐゴシック" charset="-128"/>
                  <a:cs typeface="Arial" charset="0"/>
                </a:defRPr>
              </a:lvl1pPr>
              <a:lvl2pPr marL="742950" indent="-285750">
                <a:spcBef>
                  <a:spcPct val="10000"/>
                </a:spcBef>
                <a:buFont typeface="Helvetica" charset="0"/>
                <a:buChar char="–"/>
                <a:defRPr sz="2400">
                  <a:solidFill>
                    <a:schemeClr val="accent2"/>
                  </a:solidFill>
                  <a:latin typeface="Arial" charset="0"/>
                  <a:ea typeface="Arial" charset="0"/>
                  <a:cs typeface="Arial" charset="0"/>
                </a:defRPr>
              </a:lvl2pPr>
              <a:lvl3pPr marL="1143000" indent="-228600">
                <a:spcBef>
                  <a:spcPct val="10000"/>
                </a:spcBef>
                <a:buFont typeface="Wingdings" charset="2"/>
                <a:buChar char=""/>
                <a:defRPr sz="2000">
                  <a:solidFill>
                    <a:schemeClr val="tx1"/>
                  </a:solidFill>
                  <a:latin typeface="Arial" charset="0"/>
                  <a:ea typeface="Arial" charset="0"/>
                  <a:cs typeface="Arial" charset="0"/>
                </a:defRPr>
              </a:lvl3pPr>
              <a:lvl4pPr marL="1600200" indent="-228600">
                <a:spcBef>
                  <a:spcPct val="10000"/>
                </a:spcBef>
                <a:buChar char="•"/>
                <a:defRPr sz="2000">
                  <a:solidFill>
                    <a:schemeClr val="accent2"/>
                  </a:solidFill>
                  <a:latin typeface="Helvetica" charset="0"/>
                  <a:ea typeface="Arial" charset="0"/>
                  <a:cs typeface="Arial" charset="0"/>
                </a:defRPr>
              </a:lvl4pPr>
              <a:lvl5pPr marL="2057400" indent="-228600">
                <a:spcBef>
                  <a:spcPct val="10000"/>
                </a:spcBef>
                <a:buChar char="•"/>
                <a:defRPr sz="2000">
                  <a:solidFill>
                    <a:schemeClr val="tx1"/>
                  </a:solidFill>
                  <a:latin typeface="Helvetica" charset="0"/>
                  <a:ea typeface="Arial" charset="0"/>
                  <a:cs typeface="Arial" charset="0"/>
                </a:defRPr>
              </a:lvl5pPr>
              <a:lvl6pPr marL="25146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6pPr>
              <a:lvl7pPr marL="29718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7pPr>
              <a:lvl8pPr marL="34290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8pPr>
              <a:lvl9pPr marL="38862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altLang="en-US" sz="2000" b="1" i="0" u="none" strike="noStrike" kern="0" cap="none" spc="0" normalizeH="0" baseline="0" noProof="0" smtClean="0">
                <a:ln>
                  <a:noFill/>
                </a:ln>
                <a:solidFill>
                  <a:srgbClr val="000000"/>
                </a:solidFill>
                <a:effectLst/>
                <a:uLnTx/>
                <a:uFillTx/>
                <a:latin typeface="Helvetica" charset="0"/>
                <a:ea typeface="ＭＳ Ｐゴシック" charset="-128"/>
                <a:cs typeface="Arial" charset="0"/>
              </a:endParaRPr>
            </a:p>
          </p:txBody>
        </p:sp>
        <p:sp>
          <p:nvSpPr>
            <p:cNvPr id="32" name="Rectangle 14"/>
            <p:cNvSpPr>
              <a:spLocks noChangeArrowheads="1"/>
            </p:cNvSpPr>
            <p:nvPr/>
          </p:nvSpPr>
          <p:spPr bwMode="auto">
            <a:xfrm>
              <a:off x="4505" y="1615"/>
              <a:ext cx="205" cy="56"/>
            </a:xfrm>
            <a:prstGeom prst="rect">
              <a:avLst/>
            </a:prstGeom>
            <a:solidFill>
              <a:srgbClr val="000066"/>
            </a:solidFill>
            <a:ln w="38100">
              <a:solidFill>
                <a:srgbClr val="000066"/>
              </a:solidFill>
              <a:miter lim="800000"/>
              <a:headEnd/>
              <a:tailEnd/>
            </a:ln>
          </p:spPr>
          <p:txBody>
            <a:bodyPr wrap="none" anchor="ctr"/>
            <a:lstStyle>
              <a:lvl1pPr>
                <a:spcBef>
                  <a:spcPct val="50000"/>
                </a:spcBef>
                <a:buChar char="•"/>
                <a:defRPr sz="2800">
                  <a:solidFill>
                    <a:srgbClr val="0000FF"/>
                  </a:solidFill>
                  <a:latin typeface="Arial" charset="0"/>
                  <a:ea typeface="ＭＳ Ｐゴシック" charset="-128"/>
                  <a:cs typeface="Arial" charset="0"/>
                </a:defRPr>
              </a:lvl1pPr>
              <a:lvl2pPr marL="742950" indent="-285750">
                <a:spcBef>
                  <a:spcPct val="10000"/>
                </a:spcBef>
                <a:buFont typeface="Helvetica" charset="0"/>
                <a:buChar char="–"/>
                <a:defRPr sz="2400">
                  <a:solidFill>
                    <a:schemeClr val="accent2"/>
                  </a:solidFill>
                  <a:latin typeface="Arial" charset="0"/>
                  <a:ea typeface="Arial" charset="0"/>
                  <a:cs typeface="Arial" charset="0"/>
                </a:defRPr>
              </a:lvl2pPr>
              <a:lvl3pPr marL="1143000" indent="-228600">
                <a:spcBef>
                  <a:spcPct val="10000"/>
                </a:spcBef>
                <a:buFont typeface="Wingdings" charset="2"/>
                <a:buChar char=""/>
                <a:defRPr sz="2000">
                  <a:solidFill>
                    <a:schemeClr val="tx1"/>
                  </a:solidFill>
                  <a:latin typeface="Arial" charset="0"/>
                  <a:ea typeface="Arial" charset="0"/>
                  <a:cs typeface="Arial" charset="0"/>
                </a:defRPr>
              </a:lvl3pPr>
              <a:lvl4pPr marL="1600200" indent="-228600">
                <a:spcBef>
                  <a:spcPct val="10000"/>
                </a:spcBef>
                <a:buChar char="•"/>
                <a:defRPr sz="2000">
                  <a:solidFill>
                    <a:schemeClr val="accent2"/>
                  </a:solidFill>
                  <a:latin typeface="Helvetica" charset="0"/>
                  <a:ea typeface="Arial" charset="0"/>
                  <a:cs typeface="Arial" charset="0"/>
                </a:defRPr>
              </a:lvl4pPr>
              <a:lvl5pPr marL="2057400" indent="-228600">
                <a:spcBef>
                  <a:spcPct val="10000"/>
                </a:spcBef>
                <a:buChar char="•"/>
                <a:defRPr sz="2000">
                  <a:solidFill>
                    <a:schemeClr val="tx1"/>
                  </a:solidFill>
                  <a:latin typeface="Helvetica" charset="0"/>
                  <a:ea typeface="Arial" charset="0"/>
                  <a:cs typeface="Arial" charset="0"/>
                </a:defRPr>
              </a:lvl5pPr>
              <a:lvl6pPr marL="25146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6pPr>
              <a:lvl7pPr marL="29718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7pPr>
              <a:lvl8pPr marL="34290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8pPr>
              <a:lvl9pPr marL="38862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altLang="en-US" sz="2000" b="1" i="0" u="none" strike="noStrike" kern="0" cap="none" spc="0" normalizeH="0" baseline="0" noProof="0" smtClean="0">
                <a:ln>
                  <a:noFill/>
                </a:ln>
                <a:solidFill>
                  <a:srgbClr val="000000"/>
                </a:solidFill>
                <a:effectLst/>
                <a:uLnTx/>
                <a:uFillTx/>
                <a:latin typeface="Helvetica" charset="0"/>
                <a:ea typeface="ＭＳ Ｐゴシック" charset="-128"/>
                <a:cs typeface="Arial" charset="0"/>
              </a:endParaRPr>
            </a:p>
          </p:txBody>
        </p:sp>
      </p:grpSp>
      <p:grpSp>
        <p:nvGrpSpPr>
          <p:cNvPr id="33" name="Group 15"/>
          <p:cNvGrpSpPr>
            <a:grpSpLocks/>
          </p:cNvGrpSpPr>
          <p:nvPr/>
        </p:nvGrpSpPr>
        <p:grpSpPr bwMode="auto">
          <a:xfrm>
            <a:off x="2584450" y="5426075"/>
            <a:ext cx="327025" cy="457200"/>
            <a:chOff x="4505" y="1615"/>
            <a:chExt cx="206" cy="288"/>
          </a:xfrm>
        </p:grpSpPr>
        <p:sp>
          <p:nvSpPr>
            <p:cNvPr id="34" name="Rectangle 16"/>
            <p:cNvSpPr>
              <a:spLocks noChangeArrowheads="1"/>
            </p:cNvSpPr>
            <p:nvPr/>
          </p:nvSpPr>
          <p:spPr bwMode="auto">
            <a:xfrm>
              <a:off x="4506" y="1615"/>
              <a:ext cx="205" cy="288"/>
            </a:xfrm>
            <a:prstGeom prst="rect">
              <a:avLst/>
            </a:prstGeom>
            <a:solidFill>
              <a:srgbClr val="777777"/>
            </a:solidFill>
            <a:ln w="38100">
              <a:solidFill>
                <a:srgbClr val="777777"/>
              </a:solidFill>
              <a:miter lim="800000"/>
              <a:headEnd/>
              <a:tailEnd/>
            </a:ln>
          </p:spPr>
          <p:txBody>
            <a:bodyPr wrap="none" anchor="ctr"/>
            <a:lstStyle>
              <a:lvl1pPr>
                <a:spcBef>
                  <a:spcPct val="50000"/>
                </a:spcBef>
                <a:buChar char="•"/>
                <a:defRPr sz="2800">
                  <a:solidFill>
                    <a:srgbClr val="0000FF"/>
                  </a:solidFill>
                  <a:latin typeface="Arial" charset="0"/>
                  <a:ea typeface="ＭＳ Ｐゴシック" charset="-128"/>
                  <a:cs typeface="Arial" charset="0"/>
                </a:defRPr>
              </a:lvl1pPr>
              <a:lvl2pPr marL="742950" indent="-285750">
                <a:spcBef>
                  <a:spcPct val="10000"/>
                </a:spcBef>
                <a:buFont typeface="Helvetica" charset="0"/>
                <a:buChar char="–"/>
                <a:defRPr sz="2400">
                  <a:solidFill>
                    <a:schemeClr val="accent2"/>
                  </a:solidFill>
                  <a:latin typeface="Arial" charset="0"/>
                  <a:ea typeface="Arial" charset="0"/>
                  <a:cs typeface="Arial" charset="0"/>
                </a:defRPr>
              </a:lvl2pPr>
              <a:lvl3pPr marL="1143000" indent="-228600">
                <a:spcBef>
                  <a:spcPct val="10000"/>
                </a:spcBef>
                <a:buFont typeface="Wingdings" charset="2"/>
                <a:buChar char=""/>
                <a:defRPr sz="2000">
                  <a:solidFill>
                    <a:schemeClr val="tx1"/>
                  </a:solidFill>
                  <a:latin typeface="Arial" charset="0"/>
                  <a:ea typeface="Arial" charset="0"/>
                  <a:cs typeface="Arial" charset="0"/>
                </a:defRPr>
              </a:lvl3pPr>
              <a:lvl4pPr marL="1600200" indent="-228600">
                <a:spcBef>
                  <a:spcPct val="10000"/>
                </a:spcBef>
                <a:buChar char="•"/>
                <a:defRPr sz="2000">
                  <a:solidFill>
                    <a:schemeClr val="accent2"/>
                  </a:solidFill>
                  <a:latin typeface="Helvetica" charset="0"/>
                  <a:ea typeface="Arial" charset="0"/>
                  <a:cs typeface="Arial" charset="0"/>
                </a:defRPr>
              </a:lvl4pPr>
              <a:lvl5pPr marL="2057400" indent="-228600">
                <a:spcBef>
                  <a:spcPct val="10000"/>
                </a:spcBef>
                <a:buChar char="•"/>
                <a:defRPr sz="2000">
                  <a:solidFill>
                    <a:schemeClr val="tx1"/>
                  </a:solidFill>
                  <a:latin typeface="Helvetica" charset="0"/>
                  <a:ea typeface="Arial" charset="0"/>
                  <a:cs typeface="Arial" charset="0"/>
                </a:defRPr>
              </a:lvl5pPr>
              <a:lvl6pPr marL="25146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6pPr>
              <a:lvl7pPr marL="29718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7pPr>
              <a:lvl8pPr marL="34290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8pPr>
              <a:lvl9pPr marL="38862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altLang="en-US" sz="2000" b="1" i="0" u="none" strike="noStrike" kern="0" cap="none" spc="0" normalizeH="0" baseline="0" noProof="0" smtClean="0">
                <a:ln>
                  <a:noFill/>
                </a:ln>
                <a:solidFill>
                  <a:srgbClr val="000000"/>
                </a:solidFill>
                <a:effectLst/>
                <a:uLnTx/>
                <a:uFillTx/>
                <a:latin typeface="Helvetica" charset="0"/>
                <a:ea typeface="ＭＳ Ｐゴシック" charset="-128"/>
                <a:cs typeface="Arial" charset="0"/>
              </a:endParaRPr>
            </a:p>
          </p:txBody>
        </p:sp>
        <p:sp>
          <p:nvSpPr>
            <p:cNvPr id="35" name="Rectangle 17"/>
            <p:cNvSpPr>
              <a:spLocks noChangeArrowheads="1"/>
            </p:cNvSpPr>
            <p:nvPr/>
          </p:nvSpPr>
          <p:spPr bwMode="auto">
            <a:xfrm>
              <a:off x="4505" y="1615"/>
              <a:ext cx="205" cy="56"/>
            </a:xfrm>
            <a:prstGeom prst="rect">
              <a:avLst/>
            </a:prstGeom>
            <a:solidFill>
              <a:srgbClr val="000066"/>
            </a:solidFill>
            <a:ln w="38100">
              <a:solidFill>
                <a:srgbClr val="000066"/>
              </a:solidFill>
              <a:miter lim="800000"/>
              <a:headEnd/>
              <a:tailEnd/>
            </a:ln>
          </p:spPr>
          <p:txBody>
            <a:bodyPr wrap="none" anchor="ctr"/>
            <a:lstStyle>
              <a:lvl1pPr>
                <a:spcBef>
                  <a:spcPct val="50000"/>
                </a:spcBef>
                <a:buChar char="•"/>
                <a:defRPr sz="2800">
                  <a:solidFill>
                    <a:srgbClr val="0000FF"/>
                  </a:solidFill>
                  <a:latin typeface="Arial" charset="0"/>
                  <a:ea typeface="ＭＳ Ｐゴシック" charset="-128"/>
                  <a:cs typeface="Arial" charset="0"/>
                </a:defRPr>
              </a:lvl1pPr>
              <a:lvl2pPr marL="742950" indent="-285750">
                <a:spcBef>
                  <a:spcPct val="10000"/>
                </a:spcBef>
                <a:buFont typeface="Helvetica" charset="0"/>
                <a:buChar char="–"/>
                <a:defRPr sz="2400">
                  <a:solidFill>
                    <a:schemeClr val="accent2"/>
                  </a:solidFill>
                  <a:latin typeface="Arial" charset="0"/>
                  <a:ea typeface="Arial" charset="0"/>
                  <a:cs typeface="Arial" charset="0"/>
                </a:defRPr>
              </a:lvl2pPr>
              <a:lvl3pPr marL="1143000" indent="-228600">
                <a:spcBef>
                  <a:spcPct val="10000"/>
                </a:spcBef>
                <a:buFont typeface="Wingdings" charset="2"/>
                <a:buChar char=""/>
                <a:defRPr sz="2000">
                  <a:solidFill>
                    <a:schemeClr val="tx1"/>
                  </a:solidFill>
                  <a:latin typeface="Arial" charset="0"/>
                  <a:ea typeface="Arial" charset="0"/>
                  <a:cs typeface="Arial" charset="0"/>
                </a:defRPr>
              </a:lvl3pPr>
              <a:lvl4pPr marL="1600200" indent="-228600">
                <a:spcBef>
                  <a:spcPct val="10000"/>
                </a:spcBef>
                <a:buChar char="•"/>
                <a:defRPr sz="2000">
                  <a:solidFill>
                    <a:schemeClr val="accent2"/>
                  </a:solidFill>
                  <a:latin typeface="Helvetica" charset="0"/>
                  <a:ea typeface="Arial" charset="0"/>
                  <a:cs typeface="Arial" charset="0"/>
                </a:defRPr>
              </a:lvl4pPr>
              <a:lvl5pPr marL="2057400" indent="-228600">
                <a:spcBef>
                  <a:spcPct val="10000"/>
                </a:spcBef>
                <a:buChar char="•"/>
                <a:defRPr sz="2000">
                  <a:solidFill>
                    <a:schemeClr val="tx1"/>
                  </a:solidFill>
                  <a:latin typeface="Helvetica" charset="0"/>
                  <a:ea typeface="Arial" charset="0"/>
                  <a:cs typeface="Arial" charset="0"/>
                </a:defRPr>
              </a:lvl5pPr>
              <a:lvl6pPr marL="25146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6pPr>
              <a:lvl7pPr marL="29718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7pPr>
              <a:lvl8pPr marL="34290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8pPr>
              <a:lvl9pPr marL="38862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altLang="en-US" sz="2000" b="1" i="0" u="none" strike="noStrike" kern="0" cap="none" spc="0" normalizeH="0" baseline="0" noProof="0" smtClean="0">
                <a:ln>
                  <a:noFill/>
                </a:ln>
                <a:solidFill>
                  <a:srgbClr val="000000"/>
                </a:solidFill>
                <a:effectLst/>
                <a:uLnTx/>
                <a:uFillTx/>
                <a:latin typeface="Helvetica" charset="0"/>
                <a:ea typeface="ＭＳ Ｐゴシック" charset="-128"/>
                <a:cs typeface="Arial" charset="0"/>
              </a:endParaRPr>
            </a:p>
          </p:txBody>
        </p:sp>
      </p:grpSp>
      <p:grpSp>
        <p:nvGrpSpPr>
          <p:cNvPr id="36" name="Group 18"/>
          <p:cNvGrpSpPr>
            <a:grpSpLocks/>
          </p:cNvGrpSpPr>
          <p:nvPr/>
        </p:nvGrpSpPr>
        <p:grpSpPr bwMode="auto">
          <a:xfrm>
            <a:off x="6438900" y="5280025"/>
            <a:ext cx="327025" cy="457200"/>
            <a:chOff x="4505" y="1615"/>
            <a:chExt cx="206" cy="288"/>
          </a:xfrm>
        </p:grpSpPr>
        <p:sp>
          <p:nvSpPr>
            <p:cNvPr id="37" name="Rectangle 19"/>
            <p:cNvSpPr>
              <a:spLocks noChangeArrowheads="1"/>
            </p:cNvSpPr>
            <p:nvPr/>
          </p:nvSpPr>
          <p:spPr bwMode="auto">
            <a:xfrm>
              <a:off x="4506" y="1615"/>
              <a:ext cx="205" cy="288"/>
            </a:xfrm>
            <a:prstGeom prst="rect">
              <a:avLst/>
            </a:prstGeom>
            <a:solidFill>
              <a:srgbClr val="777777"/>
            </a:solidFill>
            <a:ln w="38100">
              <a:solidFill>
                <a:srgbClr val="777777"/>
              </a:solidFill>
              <a:miter lim="800000"/>
              <a:headEnd/>
              <a:tailEnd/>
            </a:ln>
          </p:spPr>
          <p:txBody>
            <a:bodyPr wrap="none" anchor="ctr"/>
            <a:lstStyle>
              <a:lvl1pPr>
                <a:spcBef>
                  <a:spcPct val="50000"/>
                </a:spcBef>
                <a:buChar char="•"/>
                <a:defRPr sz="2800">
                  <a:solidFill>
                    <a:srgbClr val="0000FF"/>
                  </a:solidFill>
                  <a:latin typeface="Arial" charset="0"/>
                  <a:ea typeface="ＭＳ Ｐゴシック" charset="-128"/>
                  <a:cs typeface="Arial" charset="0"/>
                </a:defRPr>
              </a:lvl1pPr>
              <a:lvl2pPr marL="742950" indent="-285750">
                <a:spcBef>
                  <a:spcPct val="10000"/>
                </a:spcBef>
                <a:buFont typeface="Helvetica" charset="0"/>
                <a:buChar char="–"/>
                <a:defRPr sz="2400">
                  <a:solidFill>
                    <a:schemeClr val="accent2"/>
                  </a:solidFill>
                  <a:latin typeface="Arial" charset="0"/>
                  <a:ea typeface="Arial" charset="0"/>
                  <a:cs typeface="Arial" charset="0"/>
                </a:defRPr>
              </a:lvl2pPr>
              <a:lvl3pPr marL="1143000" indent="-228600">
                <a:spcBef>
                  <a:spcPct val="10000"/>
                </a:spcBef>
                <a:buFont typeface="Wingdings" charset="2"/>
                <a:buChar char=""/>
                <a:defRPr sz="2000">
                  <a:solidFill>
                    <a:schemeClr val="tx1"/>
                  </a:solidFill>
                  <a:latin typeface="Arial" charset="0"/>
                  <a:ea typeface="Arial" charset="0"/>
                  <a:cs typeface="Arial" charset="0"/>
                </a:defRPr>
              </a:lvl3pPr>
              <a:lvl4pPr marL="1600200" indent="-228600">
                <a:spcBef>
                  <a:spcPct val="10000"/>
                </a:spcBef>
                <a:buChar char="•"/>
                <a:defRPr sz="2000">
                  <a:solidFill>
                    <a:schemeClr val="accent2"/>
                  </a:solidFill>
                  <a:latin typeface="Helvetica" charset="0"/>
                  <a:ea typeface="Arial" charset="0"/>
                  <a:cs typeface="Arial" charset="0"/>
                </a:defRPr>
              </a:lvl4pPr>
              <a:lvl5pPr marL="2057400" indent="-228600">
                <a:spcBef>
                  <a:spcPct val="10000"/>
                </a:spcBef>
                <a:buChar char="•"/>
                <a:defRPr sz="2000">
                  <a:solidFill>
                    <a:schemeClr val="tx1"/>
                  </a:solidFill>
                  <a:latin typeface="Helvetica" charset="0"/>
                  <a:ea typeface="Arial" charset="0"/>
                  <a:cs typeface="Arial" charset="0"/>
                </a:defRPr>
              </a:lvl5pPr>
              <a:lvl6pPr marL="25146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6pPr>
              <a:lvl7pPr marL="29718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7pPr>
              <a:lvl8pPr marL="34290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8pPr>
              <a:lvl9pPr marL="38862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altLang="en-US" sz="2000" b="1" i="0" u="none" strike="noStrike" kern="0" cap="none" spc="0" normalizeH="0" baseline="0" noProof="0" smtClean="0">
                <a:ln>
                  <a:noFill/>
                </a:ln>
                <a:solidFill>
                  <a:srgbClr val="000000"/>
                </a:solidFill>
                <a:effectLst/>
                <a:uLnTx/>
                <a:uFillTx/>
                <a:latin typeface="Helvetica" charset="0"/>
                <a:ea typeface="ＭＳ Ｐゴシック" charset="-128"/>
                <a:cs typeface="Arial" charset="0"/>
              </a:endParaRPr>
            </a:p>
          </p:txBody>
        </p:sp>
        <p:sp>
          <p:nvSpPr>
            <p:cNvPr id="38" name="Rectangle 20"/>
            <p:cNvSpPr>
              <a:spLocks noChangeArrowheads="1"/>
            </p:cNvSpPr>
            <p:nvPr/>
          </p:nvSpPr>
          <p:spPr bwMode="auto">
            <a:xfrm>
              <a:off x="4505" y="1615"/>
              <a:ext cx="205" cy="56"/>
            </a:xfrm>
            <a:prstGeom prst="rect">
              <a:avLst/>
            </a:prstGeom>
            <a:solidFill>
              <a:srgbClr val="000066"/>
            </a:solidFill>
            <a:ln w="38100">
              <a:solidFill>
                <a:srgbClr val="000066"/>
              </a:solidFill>
              <a:miter lim="800000"/>
              <a:headEnd/>
              <a:tailEnd/>
            </a:ln>
          </p:spPr>
          <p:txBody>
            <a:bodyPr wrap="none" anchor="ctr"/>
            <a:lstStyle>
              <a:lvl1pPr>
                <a:spcBef>
                  <a:spcPct val="50000"/>
                </a:spcBef>
                <a:buChar char="•"/>
                <a:defRPr sz="2800">
                  <a:solidFill>
                    <a:srgbClr val="0000FF"/>
                  </a:solidFill>
                  <a:latin typeface="Arial" charset="0"/>
                  <a:ea typeface="ＭＳ Ｐゴシック" charset="-128"/>
                  <a:cs typeface="Arial" charset="0"/>
                </a:defRPr>
              </a:lvl1pPr>
              <a:lvl2pPr marL="742950" indent="-285750">
                <a:spcBef>
                  <a:spcPct val="10000"/>
                </a:spcBef>
                <a:buFont typeface="Helvetica" charset="0"/>
                <a:buChar char="–"/>
                <a:defRPr sz="2400">
                  <a:solidFill>
                    <a:schemeClr val="accent2"/>
                  </a:solidFill>
                  <a:latin typeface="Arial" charset="0"/>
                  <a:ea typeface="Arial" charset="0"/>
                  <a:cs typeface="Arial" charset="0"/>
                </a:defRPr>
              </a:lvl2pPr>
              <a:lvl3pPr marL="1143000" indent="-228600">
                <a:spcBef>
                  <a:spcPct val="10000"/>
                </a:spcBef>
                <a:buFont typeface="Wingdings" charset="2"/>
                <a:buChar char=""/>
                <a:defRPr sz="2000">
                  <a:solidFill>
                    <a:schemeClr val="tx1"/>
                  </a:solidFill>
                  <a:latin typeface="Arial" charset="0"/>
                  <a:ea typeface="Arial" charset="0"/>
                  <a:cs typeface="Arial" charset="0"/>
                </a:defRPr>
              </a:lvl3pPr>
              <a:lvl4pPr marL="1600200" indent="-228600">
                <a:spcBef>
                  <a:spcPct val="10000"/>
                </a:spcBef>
                <a:buChar char="•"/>
                <a:defRPr sz="2000">
                  <a:solidFill>
                    <a:schemeClr val="accent2"/>
                  </a:solidFill>
                  <a:latin typeface="Helvetica" charset="0"/>
                  <a:ea typeface="Arial" charset="0"/>
                  <a:cs typeface="Arial" charset="0"/>
                </a:defRPr>
              </a:lvl4pPr>
              <a:lvl5pPr marL="2057400" indent="-228600">
                <a:spcBef>
                  <a:spcPct val="10000"/>
                </a:spcBef>
                <a:buChar char="•"/>
                <a:defRPr sz="2000">
                  <a:solidFill>
                    <a:schemeClr val="tx1"/>
                  </a:solidFill>
                  <a:latin typeface="Helvetica" charset="0"/>
                  <a:ea typeface="Arial" charset="0"/>
                  <a:cs typeface="Arial" charset="0"/>
                </a:defRPr>
              </a:lvl5pPr>
              <a:lvl6pPr marL="25146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6pPr>
              <a:lvl7pPr marL="29718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7pPr>
              <a:lvl8pPr marL="34290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8pPr>
              <a:lvl9pPr marL="38862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altLang="en-US" sz="2000" b="1" i="0" u="none" strike="noStrike" kern="0" cap="none" spc="0" normalizeH="0" baseline="0" noProof="0" smtClean="0">
                <a:ln>
                  <a:noFill/>
                </a:ln>
                <a:solidFill>
                  <a:srgbClr val="000000"/>
                </a:solidFill>
                <a:effectLst/>
                <a:uLnTx/>
                <a:uFillTx/>
                <a:latin typeface="Helvetica" charset="0"/>
                <a:ea typeface="ＭＳ Ｐゴシック" charset="-128"/>
                <a:cs typeface="Arial" charset="0"/>
              </a:endParaRPr>
            </a:p>
          </p:txBody>
        </p:sp>
      </p:grpSp>
    </p:spTree>
    <p:extLst>
      <p:ext uri="{BB962C8B-B14F-4D97-AF65-F5344CB8AC3E}">
        <p14:creationId xmlns:p14="http://schemas.microsoft.com/office/powerpoint/2010/main" val="148589908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5"/>
                </a:solidFill>
              </a:rPr>
              <a:t>The Internet: An Exciting Time</a:t>
            </a:r>
            <a:endParaRPr lang="en-US" b="1" dirty="0">
              <a:solidFill>
                <a:schemeClr val="accent5"/>
              </a:solidFill>
            </a:endParaRPr>
          </a:p>
        </p:txBody>
      </p:sp>
      <p:sp>
        <p:nvSpPr>
          <p:cNvPr id="3" name="Content Placeholder 2"/>
          <p:cNvSpPr>
            <a:spLocks noGrp="1"/>
          </p:cNvSpPr>
          <p:nvPr>
            <p:ph idx="1"/>
          </p:nvPr>
        </p:nvSpPr>
        <p:spPr/>
        <p:txBody>
          <a:bodyPr/>
          <a:lstStyle/>
          <a:p>
            <a:r>
              <a:rPr lang="en-US" b="1" dirty="0" smtClean="0"/>
              <a:t>One of the most influential inventions</a:t>
            </a:r>
          </a:p>
          <a:p>
            <a:pPr lvl="1"/>
            <a:r>
              <a:rPr lang="en-US" dirty="0" smtClean="0"/>
              <a:t>A research experiment that escaped from the lab</a:t>
            </a:r>
          </a:p>
          <a:p>
            <a:pPr lvl="1"/>
            <a:r>
              <a:rPr lang="is-IS" dirty="0" smtClean="0"/>
              <a:t>… to be a global communications infrastructure</a:t>
            </a:r>
          </a:p>
          <a:p>
            <a:r>
              <a:rPr lang="is-IS" b="1" dirty="0" smtClean="0"/>
              <a:t>Even wider reach</a:t>
            </a:r>
          </a:p>
          <a:p>
            <a:pPr lvl="1"/>
            <a:r>
              <a:rPr lang="is-IS" dirty="0" smtClean="0"/>
              <a:t>Today: more than 3 billion users</a:t>
            </a:r>
          </a:p>
          <a:p>
            <a:pPr lvl="1"/>
            <a:r>
              <a:rPr lang="is-IS" dirty="0" smtClean="0"/>
              <a:t>Tomorrow: more users, computers, things, ...</a:t>
            </a:r>
          </a:p>
          <a:p>
            <a:r>
              <a:rPr lang="is-IS" b="1" dirty="0" smtClean="0"/>
              <a:t>Near-constant innovation</a:t>
            </a:r>
          </a:p>
          <a:p>
            <a:pPr lvl="1"/>
            <a:r>
              <a:rPr lang="is-IS" dirty="0" smtClean="0"/>
              <a:t>Apps: Web, P2P, social networks, virtual worlds</a:t>
            </a:r>
          </a:p>
          <a:p>
            <a:pPr lvl="1"/>
            <a:r>
              <a:rPr lang="is-IS" dirty="0" smtClean="0"/>
              <a:t>Links: optics, WiFi, cellular, satellite, ...</a:t>
            </a:r>
            <a:endParaRPr lang="en-US" dirty="0"/>
          </a:p>
        </p:txBody>
      </p:sp>
      <p:sp>
        <p:nvSpPr>
          <p:cNvPr id="4" name="Slide Number Placeholder 3"/>
          <p:cNvSpPr>
            <a:spLocks noGrp="1"/>
          </p:cNvSpPr>
          <p:nvPr>
            <p:ph type="sldNum" sz="quarter" idx="12"/>
          </p:nvPr>
        </p:nvSpPr>
        <p:spPr/>
        <p:txBody>
          <a:bodyPr/>
          <a:lstStyle/>
          <a:p>
            <a:fld id="{1C91BF9F-A6D6-9C44-9AC2-A799D1CC7BF8}" type="slidenum">
              <a:rPr lang="en-US" smtClean="0"/>
              <a:t>3</a:t>
            </a:fld>
            <a:endParaRPr lang="en-US"/>
          </a:p>
        </p:txBody>
      </p:sp>
    </p:spTree>
    <p:extLst>
      <p:ext uri="{BB962C8B-B14F-4D97-AF65-F5344CB8AC3E}">
        <p14:creationId xmlns:p14="http://schemas.microsoft.com/office/powerpoint/2010/main" val="120862083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Host-Network Interface: Why Packets?</a:t>
            </a:r>
            <a:endParaRPr lang="en-US" sz="3600" dirty="0"/>
          </a:p>
        </p:txBody>
      </p:sp>
      <p:sp>
        <p:nvSpPr>
          <p:cNvPr id="3" name="Content Placeholder 2"/>
          <p:cNvSpPr>
            <a:spLocks noGrp="1"/>
          </p:cNvSpPr>
          <p:nvPr>
            <p:ph idx="1"/>
          </p:nvPr>
        </p:nvSpPr>
        <p:spPr>
          <a:xfrm>
            <a:off x="628650" y="1592262"/>
            <a:ext cx="7886700" cy="4351338"/>
          </a:xfrm>
        </p:spPr>
        <p:txBody>
          <a:bodyPr/>
          <a:lstStyle/>
          <a:p>
            <a:r>
              <a:rPr lang="en-US" dirty="0"/>
              <a:t>Data traffic is </a:t>
            </a:r>
            <a:r>
              <a:rPr lang="en-US" dirty="0" err="1" smtClean="0"/>
              <a:t>bursty</a:t>
            </a:r>
            <a:endParaRPr lang="en-US" dirty="0" smtClean="0"/>
          </a:p>
          <a:p>
            <a:pPr lvl="1"/>
            <a:r>
              <a:rPr lang="en-US" dirty="0" smtClean="0"/>
              <a:t>Logging </a:t>
            </a:r>
            <a:r>
              <a:rPr lang="en-US" dirty="0"/>
              <a:t>in to remote </a:t>
            </a:r>
            <a:r>
              <a:rPr lang="en-US" dirty="0" smtClean="0"/>
              <a:t>machines</a:t>
            </a:r>
          </a:p>
          <a:p>
            <a:pPr lvl="1"/>
            <a:r>
              <a:rPr lang="en-US" dirty="0" smtClean="0"/>
              <a:t>Exchanging </a:t>
            </a:r>
            <a:r>
              <a:rPr lang="en-US" dirty="0"/>
              <a:t>e-mail </a:t>
            </a:r>
            <a:r>
              <a:rPr lang="en-US" dirty="0" smtClean="0"/>
              <a:t>messages</a:t>
            </a:r>
          </a:p>
          <a:p>
            <a:r>
              <a:rPr lang="en-US" dirty="0" smtClean="0"/>
              <a:t>Don’t </a:t>
            </a:r>
            <a:r>
              <a:rPr lang="en-US" dirty="0"/>
              <a:t>want to waste </a:t>
            </a:r>
            <a:r>
              <a:rPr lang="en-US" dirty="0" smtClean="0"/>
              <a:t>bandwidth</a:t>
            </a:r>
          </a:p>
          <a:p>
            <a:pPr lvl="1"/>
            <a:r>
              <a:rPr lang="en-US" dirty="0" smtClean="0"/>
              <a:t>No </a:t>
            </a:r>
            <a:r>
              <a:rPr lang="en-US" dirty="0"/>
              <a:t>traffic exchanged during idle </a:t>
            </a:r>
            <a:r>
              <a:rPr lang="en-US" dirty="0" smtClean="0"/>
              <a:t>periods</a:t>
            </a:r>
          </a:p>
          <a:p>
            <a:r>
              <a:rPr lang="en-US" dirty="0" smtClean="0"/>
              <a:t>Better </a:t>
            </a:r>
            <a:r>
              <a:rPr lang="en-US" dirty="0"/>
              <a:t>to allow </a:t>
            </a:r>
            <a:r>
              <a:rPr lang="en-US" dirty="0" smtClean="0"/>
              <a:t>multiplexing</a:t>
            </a:r>
          </a:p>
          <a:p>
            <a:pPr lvl="1"/>
            <a:r>
              <a:rPr lang="en-US" dirty="0" smtClean="0"/>
              <a:t>Different </a:t>
            </a:r>
            <a:r>
              <a:rPr lang="en-US" dirty="0"/>
              <a:t>transfers share access to same </a:t>
            </a:r>
            <a:r>
              <a:rPr lang="en-US" dirty="0" smtClean="0"/>
              <a:t>links</a:t>
            </a:r>
          </a:p>
          <a:p>
            <a:r>
              <a:rPr lang="en-US" dirty="0" smtClean="0"/>
              <a:t>Packets </a:t>
            </a:r>
            <a:r>
              <a:rPr lang="en-US" dirty="0"/>
              <a:t>can be delivered by most </a:t>
            </a:r>
            <a:r>
              <a:rPr lang="en-US" dirty="0" smtClean="0"/>
              <a:t>anything</a:t>
            </a:r>
          </a:p>
          <a:p>
            <a:pPr lvl="1"/>
            <a:r>
              <a:rPr lang="en-US" dirty="0" smtClean="0"/>
              <a:t>RFC </a:t>
            </a:r>
            <a:r>
              <a:rPr lang="en-US" dirty="0"/>
              <a:t>1149: IP Datagrams over Avian Carriers</a:t>
            </a:r>
          </a:p>
        </p:txBody>
      </p:sp>
      <p:sp>
        <p:nvSpPr>
          <p:cNvPr id="4" name="Slide Number Placeholder 3"/>
          <p:cNvSpPr>
            <a:spLocks noGrp="1"/>
          </p:cNvSpPr>
          <p:nvPr>
            <p:ph type="sldNum" sz="quarter" idx="12"/>
          </p:nvPr>
        </p:nvSpPr>
        <p:spPr/>
        <p:txBody>
          <a:bodyPr/>
          <a:lstStyle/>
          <a:p>
            <a:fld id="{1C91BF9F-A6D6-9C44-9AC2-A799D1CC7BF8}" type="slidenum">
              <a:rPr lang="en-US" smtClean="0"/>
              <a:t>30</a:t>
            </a:fld>
            <a:endParaRPr lang="en-US"/>
          </a:p>
        </p:txBody>
      </p:sp>
      <p:pic>
        <p:nvPicPr>
          <p:cNvPr id="5" name="Picture 5" descr="180px-Homing_pige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29400" y="1646237"/>
            <a:ext cx="2174875"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85570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a:t>Host-Network Interface: Why </a:t>
            </a:r>
            <a:r>
              <a:rPr lang="en-US" sz="3600" smtClean="0"/>
              <a:t>Best-Effort?</a:t>
            </a:r>
            <a:endParaRPr lang="en-US" sz="3600"/>
          </a:p>
        </p:txBody>
      </p:sp>
      <p:sp>
        <p:nvSpPr>
          <p:cNvPr id="3" name="Content Placeholder 2"/>
          <p:cNvSpPr>
            <a:spLocks noGrp="1"/>
          </p:cNvSpPr>
          <p:nvPr>
            <p:ph idx="1"/>
          </p:nvPr>
        </p:nvSpPr>
        <p:spPr/>
        <p:txBody>
          <a:bodyPr/>
          <a:lstStyle/>
          <a:p>
            <a:r>
              <a:rPr lang="en-US" dirty="0"/>
              <a:t>Never having to say you’re sorry</a:t>
            </a:r>
            <a:r>
              <a:rPr lang="en-US" dirty="0" smtClean="0"/>
              <a:t>…</a:t>
            </a:r>
          </a:p>
          <a:p>
            <a:pPr lvl="1"/>
            <a:r>
              <a:rPr lang="en-US" dirty="0" smtClean="0"/>
              <a:t>Don’t </a:t>
            </a:r>
            <a:r>
              <a:rPr lang="en-US" dirty="0"/>
              <a:t>reserve bandwidth and </a:t>
            </a:r>
            <a:r>
              <a:rPr lang="en-US" dirty="0" smtClean="0"/>
              <a:t>memory</a:t>
            </a:r>
          </a:p>
          <a:p>
            <a:pPr lvl="1"/>
            <a:r>
              <a:rPr lang="en-US" dirty="0" smtClean="0"/>
              <a:t>Don’t </a:t>
            </a:r>
            <a:r>
              <a:rPr lang="en-US" dirty="0"/>
              <a:t>do error detection &amp; </a:t>
            </a:r>
            <a:r>
              <a:rPr lang="en-US" dirty="0" smtClean="0"/>
              <a:t>correction</a:t>
            </a:r>
          </a:p>
          <a:p>
            <a:pPr lvl="1"/>
            <a:r>
              <a:rPr lang="en-US" dirty="0" smtClean="0"/>
              <a:t>Don’t </a:t>
            </a:r>
            <a:r>
              <a:rPr lang="en-US" dirty="0"/>
              <a:t>remember from one packet to </a:t>
            </a:r>
            <a:r>
              <a:rPr lang="en-US" dirty="0" smtClean="0"/>
              <a:t>next</a:t>
            </a:r>
          </a:p>
          <a:p>
            <a:r>
              <a:rPr lang="en-US" dirty="0" smtClean="0"/>
              <a:t>Easier </a:t>
            </a:r>
            <a:r>
              <a:rPr lang="en-US" dirty="0"/>
              <a:t>to survive </a:t>
            </a:r>
            <a:r>
              <a:rPr lang="en-US" dirty="0" smtClean="0"/>
              <a:t>failures</a:t>
            </a:r>
          </a:p>
          <a:p>
            <a:pPr lvl="1"/>
            <a:r>
              <a:rPr lang="en-US" dirty="0" smtClean="0"/>
              <a:t>Transient </a:t>
            </a:r>
            <a:r>
              <a:rPr lang="en-US" dirty="0"/>
              <a:t>disruptions are okay during </a:t>
            </a:r>
            <a:r>
              <a:rPr lang="en-US" dirty="0" smtClean="0"/>
              <a:t>failover</a:t>
            </a:r>
          </a:p>
          <a:p>
            <a:r>
              <a:rPr lang="en-US" dirty="0" smtClean="0"/>
              <a:t>Can </a:t>
            </a:r>
            <a:r>
              <a:rPr lang="en-US" dirty="0"/>
              <a:t>run on nearly any link </a:t>
            </a:r>
            <a:r>
              <a:rPr lang="en-US" dirty="0" smtClean="0"/>
              <a:t>technology</a:t>
            </a:r>
          </a:p>
          <a:p>
            <a:pPr lvl="1"/>
            <a:r>
              <a:rPr lang="en-US" dirty="0" smtClean="0"/>
              <a:t>Greater </a:t>
            </a:r>
            <a:r>
              <a:rPr lang="en-US" dirty="0"/>
              <a:t>interoperability and evolution</a:t>
            </a:r>
          </a:p>
        </p:txBody>
      </p:sp>
      <p:sp>
        <p:nvSpPr>
          <p:cNvPr id="4" name="Slide Number Placeholder 3"/>
          <p:cNvSpPr>
            <a:spLocks noGrp="1"/>
          </p:cNvSpPr>
          <p:nvPr>
            <p:ph type="sldNum" sz="quarter" idx="12"/>
          </p:nvPr>
        </p:nvSpPr>
        <p:spPr/>
        <p:txBody>
          <a:bodyPr/>
          <a:lstStyle/>
          <a:p>
            <a:fld id="{1C91BF9F-A6D6-9C44-9AC2-A799D1CC7BF8}" type="slidenum">
              <a:rPr lang="en-US" smtClean="0"/>
              <a:t>31</a:t>
            </a:fld>
            <a:endParaRPr lang="en-US"/>
          </a:p>
        </p:txBody>
      </p:sp>
    </p:spTree>
    <p:extLst>
      <p:ext uri="{BB962C8B-B14F-4D97-AF65-F5344CB8AC3E}">
        <p14:creationId xmlns:p14="http://schemas.microsoft.com/office/powerpoint/2010/main" val="1678857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Intermediate Transport Layer</a:t>
            </a:r>
            <a:endParaRPr lang="en-US" dirty="0"/>
          </a:p>
        </p:txBody>
      </p:sp>
      <p:sp>
        <p:nvSpPr>
          <p:cNvPr id="3" name="Content Placeholder 2"/>
          <p:cNvSpPr>
            <a:spLocks noGrp="1"/>
          </p:cNvSpPr>
          <p:nvPr>
            <p:ph idx="1"/>
          </p:nvPr>
        </p:nvSpPr>
        <p:spPr/>
        <p:txBody>
          <a:bodyPr/>
          <a:lstStyle/>
          <a:p>
            <a:r>
              <a:rPr lang="en-US" dirty="0"/>
              <a:t>But, </a:t>
            </a:r>
            <a:r>
              <a:rPr lang="en-US" i="1" dirty="0"/>
              <a:t>applications</a:t>
            </a:r>
            <a:r>
              <a:rPr lang="en-US" dirty="0"/>
              <a:t> want efficient, accurate transfer of data in order, in a timely </a:t>
            </a:r>
            <a:r>
              <a:rPr lang="en-US" dirty="0" smtClean="0"/>
              <a:t>fashion</a:t>
            </a:r>
          </a:p>
          <a:p>
            <a:pPr lvl="1"/>
            <a:r>
              <a:rPr lang="en-US" dirty="0" smtClean="0"/>
              <a:t>Let </a:t>
            </a:r>
            <a:r>
              <a:rPr lang="en-US" dirty="0"/>
              <a:t>the end hosts handle all of </a:t>
            </a:r>
            <a:r>
              <a:rPr lang="en-US" dirty="0" smtClean="0"/>
              <a:t>that</a:t>
            </a:r>
          </a:p>
          <a:p>
            <a:pPr lvl="1"/>
            <a:r>
              <a:rPr lang="en-US" dirty="0" smtClean="0"/>
              <a:t>(</a:t>
            </a:r>
            <a:r>
              <a:rPr lang="en-US" dirty="0"/>
              <a:t>An example of the “end-to-end argument</a:t>
            </a:r>
            <a:r>
              <a:rPr lang="en-US" dirty="0" smtClean="0"/>
              <a:t>”)</a:t>
            </a:r>
          </a:p>
          <a:p>
            <a:r>
              <a:rPr lang="en-US" dirty="0" smtClean="0"/>
              <a:t>Transport </a:t>
            </a:r>
            <a:r>
              <a:rPr lang="en-US" dirty="0"/>
              <a:t>layer can optionally</a:t>
            </a:r>
            <a:r>
              <a:rPr lang="en-US" dirty="0" smtClean="0"/>
              <a:t>…</a:t>
            </a:r>
          </a:p>
          <a:p>
            <a:pPr lvl="1"/>
            <a:r>
              <a:rPr lang="en-US" dirty="0" smtClean="0"/>
              <a:t>Detect </a:t>
            </a:r>
            <a:r>
              <a:rPr lang="en-US" dirty="0"/>
              <a:t>and retransmit lost </a:t>
            </a:r>
            <a:r>
              <a:rPr lang="en-US" dirty="0" smtClean="0"/>
              <a:t>packets</a:t>
            </a:r>
          </a:p>
          <a:p>
            <a:pPr lvl="1"/>
            <a:r>
              <a:rPr lang="en-US" dirty="0" smtClean="0"/>
              <a:t>Put </a:t>
            </a:r>
            <a:r>
              <a:rPr lang="en-US" dirty="0"/>
              <a:t>out-of-order packets back in </a:t>
            </a:r>
            <a:r>
              <a:rPr lang="en-US" dirty="0" smtClean="0"/>
              <a:t>order</a:t>
            </a:r>
          </a:p>
          <a:p>
            <a:pPr lvl="1"/>
            <a:r>
              <a:rPr lang="en-US" dirty="0" smtClean="0"/>
              <a:t>Detect </a:t>
            </a:r>
            <a:r>
              <a:rPr lang="en-US" dirty="0"/>
              <a:t>and handle corrupted </a:t>
            </a:r>
            <a:r>
              <a:rPr lang="en-US" dirty="0" smtClean="0"/>
              <a:t>packets</a:t>
            </a:r>
          </a:p>
          <a:p>
            <a:pPr lvl="1"/>
            <a:r>
              <a:rPr lang="en-US" dirty="0" smtClean="0"/>
              <a:t>Avoid </a:t>
            </a:r>
            <a:r>
              <a:rPr lang="en-US" dirty="0"/>
              <a:t>overloading the </a:t>
            </a:r>
            <a:r>
              <a:rPr lang="en-US" dirty="0" smtClean="0"/>
              <a:t>receiver</a:t>
            </a:r>
          </a:p>
          <a:p>
            <a:pPr lvl="1"/>
            <a:r>
              <a:rPr lang="en-US" dirty="0" smtClean="0"/>
              <a:t>&lt;</a:t>
            </a:r>
            <a:r>
              <a:rPr lang="en-US" dirty="0"/>
              <a:t>insert your requirement here&gt;</a:t>
            </a:r>
          </a:p>
        </p:txBody>
      </p:sp>
      <p:sp>
        <p:nvSpPr>
          <p:cNvPr id="4" name="Slide Number Placeholder 3"/>
          <p:cNvSpPr>
            <a:spLocks noGrp="1"/>
          </p:cNvSpPr>
          <p:nvPr>
            <p:ph type="sldNum" sz="quarter" idx="12"/>
          </p:nvPr>
        </p:nvSpPr>
        <p:spPr/>
        <p:txBody>
          <a:bodyPr/>
          <a:lstStyle/>
          <a:p>
            <a:fld id="{1C91BF9F-A6D6-9C44-9AC2-A799D1CC7BF8}" type="slidenum">
              <a:rPr lang="en-US" smtClean="0"/>
              <a:t>32</a:t>
            </a:fld>
            <a:endParaRPr lang="en-US"/>
          </a:p>
        </p:txBody>
      </p:sp>
    </p:spTree>
    <p:extLst>
      <p:ext uri="{BB962C8B-B14F-4D97-AF65-F5344CB8AC3E}">
        <p14:creationId xmlns:p14="http://schemas.microsoft.com/office/powerpoint/2010/main" val="38512023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636837"/>
            <a:ext cx="7886700" cy="1325563"/>
          </a:xfrm>
        </p:spPr>
        <p:txBody>
          <a:bodyPr/>
          <a:lstStyle/>
          <a:p>
            <a:pPr algn="ctr"/>
            <a:r>
              <a:rPr lang="en-US" dirty="0"/>
              <a:t>Modularity Through Layering</a:t>
            </a:r>
          </a:p>
        </p:txBody>
      </p:sp>
      <p:sp>
        <p:nvSpPr>
          <p:cNvPr id="4" name="Slide Number Placeholder 3"/>
          <p:cNvSpPr>
            <a:spLocks noGrp="1"/>
          </p:cNvSpPr>
          <p:nvPr>
            <p:ph type="sldNum" sz="quarter" idx="12"/>
          </p:nvPr>
        </p:nvSpPr>
        <p:spPr/>
        <p:txBody>
          <a:bodyPr/>
          <a:lstStyle/>
          <a:p>
            <a:fld id="{1C91BF9F-A6D6-9C44-9AC2-A799D1CC7BF8}" type="slidenum">
              <a:rPr lang="en-US" smtClean="0"/>
              <a:t>33</a:t>
            </a:fld>
            <a:endParaRPr lang="en-US"/>
          </a:p>
        </p:txBody>
      </p:sp>
    </p:spTree>
    <p:extLst>
      <p:ext uri="{BB962C8B-B14F-4D97-AF65-F5344CB8AC3E}">
        <p14:creationId xmlns:p14="http://schemas.microsoft.com/office/powerpoint/2010/main" val="16198584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IP Protocol Stack</a:t>
            </a:r>
            <a:endParaRPr lang="en-US" dirty="0"/>
          </a:p>
        </p:txBody>
      </p:sp>
      <p:sp>
        <p:nvSpPr>
          <p:cNvPr id="4" name="Slide Number Placeholder 3"/>
          <p:cNvSpPr>
            <a:spLocks noGrp="1"/>
          </p:cNvSpPr>
          <p:nvPr>
            <p:ph type="sldNum" sz="quarter" idx="12"/>
          </p:nvPr>
        </p:nvSpPr>
        <p:spPr/>
        <p:txBody>
          <a:bodyPr/>
          <a:lstStyle/>
          <a:p>
            <a:fld id="{1C91BF9F-A6D6-9C44-9AC2-A799D1CC7BF8}" type="slidenum">
              <a:rPr lang="en-US" smtClean="0"/>
              <a:t>34</a:t>
            </a:fld>
            <a:endParaRPr lang="en-US"/>
          </a:p>
        </p:txBody>
      </p:sp>
      <p:grpSp>
        <p:nvGrpSpPr>
          <p:cNvPr id="15" name="Group 10"/>
          <p:cNvGrpSpPr>
            <a:grpSpLocks/>
          </p:cNvGrpSpPr>
          <p:nvPr/>
        </p:nvGrpSpPr>
        <p:grpSpPr bwMode="auto">
          <a:xfrm>
            <a:off x="2643188" y="2052638"/>
            <a:ext cx="4800600" cy="2438400"/>
            <a:chOff x="2133600" y="4267200"/>
            <a:chExt cx="4800600" cy="2438400"/>
          </a:xfrm>
        </p:grpSpPr>
        <p:sp>
          <p:nvSpPr>
            <p:cNvPr id="16" name="Rectangle 4"/>
            <p:cNvSpPr>
              <a:spLocks noChangeArrowheads="1"/>
            </p:cNvSpPr>
            <p:nvPr/>
          </p:nvSpPr>
          <p:spPr bwMode="auto">
            <a:xfrm>
              <a:off x="2133600" y="6096000"/>
              <a:ext cx="4800600" cy="609600"/>
            </a:xfrm>
            <a:prstGeom prst="rect">
              <a:avLst/>
            </a:prstGeom>
            <a:solidFill>
              <a:srgbClr val="660066"/>
            </a:solidFill>
            <a:ln w="9525">
              <a:solidFill>
                <a:srgbClr val="000000"/>
              </a:solidFill>
              <a:miter lim="800000"/>
              <a:headEnd/>
              <a:tailEnd/>
            </a:ln>
          </p:spPr>
          <p:txBody>
            <a:bodyPr wrap="none" lIns="91420" tIns="45712" rIns="91420" bIns="45712" anchor="ctr"/>
            <a:lstStyle>
              <a:lvl1pPr>
                <a:spcBef>
                  <a:spcPct val="50000"/>
                </a:spcBef>
                <a:buChar char="•"/>
                <a:defRPr sz="2800">
                  <a:solidFill>
                    <a:srgbClr val="0000FF"/>
                  </a:solidFill>
                  <a:latin typeface="Arial" charset="0"/>
                  <a:ea typeface="ＭＳ Ｐゴシック" charset="-128"/>
                  <a:cs typeface="Arial" charset="0"/>
                </a:defRPr>
              </a:lvl1pPr>
              <a:lvl2pPr marL="742950" indent="-285750">
                <a:spcBef>
                  <a:spcPct val="10000"/>
                </a:spcBef>
                <a:buFont typeface="Helvetica" charset="0"/>
                <a:buChar char="–"/>
                <a:defRPr sz="2400">
                  <a:solidFill>
                    <a:schemeClr val="accent2"/>
                  </a:solidFill>
                  <a:latin typeface="Arial" charset="0"/>
                  <a:ea typeface="Arial" charset="0"/>
                  <a:cs typeface="Arial" charset="0"/>
                </a:defRPr>
              </a:lvl2pPr>
              <a:lvl3pPr marL="1143000" indent="-228600">
                <a:spcBef>
                  <a:spcPct val="10000"/>
                </a:spcBef>
                <a:buFont typeface="Wingdings" charset="2"/>
                <a:buChar char=""/>
                <a:defRPr sz="2000">
                  <a:solidFill>
                    <a:schemeClr val="tx1"/>
                  </a:solidFill>
                  <a:latin typeface="Arial" charset="0"/>
                  <a:ea typeface="Arial" charset="0"/>
                  <a:cs typeface="Arial" charset="0"/>
                </a:defRPr>
              </a:lvl3pPr>
              <a:lvl4pPr marL="1600200" indent="-228600">
                <a:spcBef>
                  <a:spcPct val="10000"/>
                </a:spcBef>
                <a:buChar char="•"/>
                <a:defRPr sz="2000">
                  <a:solidFill>
                    <a:schemeClr val="accent2"/>
                  </a:solidFill>
                  <a:latin typeface="Helvetica" charset="0"/>
                  <a:ea typeface="Arial" charset="0"/>
                  <a:cs typeface="Arial" charset="0"/>
                </a:defRPr>
              </a:lvl4pPr>
              <a:lvl5pPr marL="2057400" indent="-228600">
                <a:spcBef>
                  <a:spcPct val="10000"/>
                </a:spcBef>
                <a:buChar char="•"/>
                <a:defRPr sz="2000">
                  <a:solidFill>
                    <a:schemeClr val="tx1"/>
                  </a:solidFill>
                  <a:latin typeface="Helvetica" charset="0"/>
                  <a:ea typeface="Arial" charset="0"/>
                  <a:cs typeface="Arial" charset="0"/>
                </a:defRPr>
              </a:lvl5pPr>
              <a:lvl6pPr marL="25146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6pPr>
              <a:lvl7pPr marL="29718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7pPr>
              <a:lvl8pPr marL="34290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8pPr>
              <a:lvl9pPr marL="38862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400" b="0" i="0" u="none" strike="noStrike" kern="0" cap="none" spc="0" normalizeH="0" baseline="0" noProof="0" smtClean="0">
                  <a:ln>
                    <a:noFill/>
                  </a:ln>
                  <a:solidFill>
                    <a:srgbClr val="FFFFFF"/>
                  </a:solidFill>
                  <a:effectLst/>
                  <a:uLnTx/>
                  <a:uFillTx/>
                  <a:latin typeface="Arial" charset="0"/>
                  <a:ea typeface="ＭＳ Ｐゴシック" charset="-128"/>
                  <a:cs typeface="Arial" charset="0"/>
                </a:rPr>
                <a:t>Best-effort </a:t>
              </a:r>
              <a:r>
                <a:rPr kumimoji="0" lang="en-US" altLang="en-US" sz="2400" b="0" i="1" u="none" strike="noStrike" kern="0" cap="none" spc="0" normalizeH="0" baseline="0" noProof="0" smtClean="0">
                  <a:ln>
                    <a:noFill/>
                  </a:ln>
                  <a:solidFill>
                    <a:srgbClr val="FFFFFF"/>
                  </a:solidFill>
                  <a:effectLst/>
                  <a:uLnTx/>
                  <a:uFillTx/>
                  <a:latin typeface="Arial" charset="0"/>
                  <a:ea typeface="ＭＳ Ｐゴシック" charset="-128"/>
                  <a:cs typeface="Arial" charset="0"/>
                </a:rPr>
                <a:t>local </a:t>
              </a:r>
              <a:r>
                <a:rPr kumimoji="0" lang="en-US" altLang="en-US" sz="2400" b="0" i="0" u="none" strike="noStrike" kern="0" cap="none" spc="0" normalizeH="0" baseline="0" noProof="0" smtClean="0">
                  <a:ln>
                    <a:noFill/>
                  </a:ln>
                  <a:solidFill>
                    <a:srgbClr val="FFFFFF"/>
                  </a:solidFill>
                  <a:effectLst/>
                  <a:uLnTx/>
                  <a:uFillTx/>
                  <a:latin typeface="Arial" charset="0"/>
                  <a:ea typeface="ＭＳ Ｐゴシック" charset="-128"/>
                  <a:cs typeface="Arial" charset="0"/>
                </a:rPr>
                <a:t>packet delivery</a:t>
              </a:r>
            </a:p>
          </p:txBody>
        </p:sp>
        <p:sp>
          <p:nvSpPr>
            <p:cNvPr id="17" name="Rectangle 5"/>
            <p:cNvSpPr>
              <a:spLocks noChangeArrowheads="1"/>
            </p:cNvSpPr>
            <p:nvPr/>
          </p:nvSpPr>
          <p:spPr bwMode="auto">
            <a:xfrm>
              <a:off x="2133600" y="5487988"/>
              <a:ext cx="4800600" cy="608012"/>
            </a:xfrm>
            <a:prstGeom prst="rect">
              <a:avLst/>
            </a:prstGeom>
            <a:solidFill>
              <a:srgbClr val="3C82C0"/>
            </a:solidFill>
            <a:ln w="9525">
              <a:solidFill>
                <a:srgbClr val="000000"/>
              </a:solidFill>
              <a:miter lim="800000"/>
              <a:headEnd/>
              <a:tailEnd/>
            </a:ln>
          </p:spPr>
          <p:txBody>
            <a:bodyPr wrap="none" lIns="91420" tIns="45712" rIns="91420" bIns="45712" anchor="ctr"/>
            <a:lstStyle>
              <a:lvl1pPr>
                <a:spcBef>
                  <a:spcPct val="50000"/>
                </a:spcBef>
                <a:buChar char="•"/>
                <a:defRPr sz="2800">
                  <a:solidFill>
                    <a:srgbClr val="0000FF"/>
                  </a:solidFill>
                  <a:latin typeface="Arial" charset="0"/>
                  <a:ea typeface="ＭＳ Ｐゴシック" charset="-128"/>
                  <a:cs typeface="Arial" charset="0"/>
                </a:defRPr>
              </a:lvl1pPr>
              <a:lvl2pPr marL="742950" indent="-285750">
                <a:spcBef>
                  <a:spcPct val="10000"/>
                </a:spcBef>
                <a:buFont typeface="Helvetica" charset="0"/>
                <a:buChar char="–"/>
                <a:defRPr sz="2400">
                  <a:solidFill>
                    <a:schemeClr val="accent2"/>
                  </a:solidFill>
                  <a:latin typeface="Arial" charset="0"/>
                  <a:ea typeface="Arial" charset="0"/>
                  <a:cs typeface="Arial" charset="0"/>
                </a:defRPr>
              </a:lvl2pPr>
              <a:lvl3pPr marL="1143000" indent="-228600">
                <a:spcBef>
                  <a:spcPct val="10000"/>
                </a:spcBef>
                <a:buFont typeface="Wingdings" charset="2"/>
                <a:buChar char=""/>
                <a:defRPr sz="2000">
                  <a:solidFill>
                    <a:schemeClr val="tx1"/>
                  </a:solidFill>
                  <a:latin typeface="Arial" charset="0"/>
                  <a:ea typeface="Arial" charset="0"/>
                  <a:cs typeface="Arial" charset="0"/>
                </a:defRPr>
              </a:lvl3pPr>
              <a:lvl4pPr marL="1600200" indent="-228600">
                <a:spcBef>
                  <a:spcPct val="10000"/>
                </a:spcBef>
                <a:buChar char="•"/>
                <a:defRPr sz="2000">
                  <a:solidFill>
                    <a:schemeClr val="accent2"/>
                  </a:solidFill>
                  <a:latin typeface="Helvetica" charset="0"/>
                  <a:ea typeface="Arial" charset="0"/>
                  <a:cs typeface="Arial" charset="0"/>
                </a:defRPr>
              </a:lvl4pPr>
              <a:lvl5pPr marL="2057400" indent="-228600">
                <a:spcBef>
                  <a:spcPct val="10000"/>
                </a:spcBef>
                <a:buChar char="•"/>
                <a:defRPr sz="2000">
                  <a:solidFill>
                    <a:schemeClr val="tx1"/>
                  </a:solidFill>
                  <a:latin typeface="Helvetica" charset="0"/>
                  <a:ea typeface="Arial" charset="0"/>
                  <a:cs typeface="Arial" charset="0"/>
                </a:defRPr>
              </a:lvl5pPr>
              <a:lvl6pPr marL="25146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6pPr>
              <a:lvl7pPr marL="29718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7pPr>
              <a:lvl8pPr marL="34290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8pPr>
              <a:lvl9pPr marL="38862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400" b="0" i="0" u="none" strike="noStrike" kern="0" cap="none" spc="0" normalizeH="0" baseline="0" noProof="0" smtClean="0">
                  <a:ln>
                    <a:noFill/>
                  </a:ln>
                  <a:solidFill>
                    <a:srgbClr val="FFFFFF"/>
                  </a:solidFill>
                  <a:effectLst/>
                  <a:uLnTx/>
                  <a:uFillTx/>
                  <a:latin typeface="Arial" charset="0"/>
                  <a:ea typeface="ＭＳ Ｐゴシック" charset="-128"/>
                  <a:cs typeface="Arial" charset="0"/>
                </a:rPr>
                <a:t>Best-effort </a:t>
              </a:r>
              <a:r>
                <a:rPr kumimoji="0" lang="en-US" altLang="en-US" sz="2400" b="0" i="1" u="none" strike="noStrike" kern="0" cap="none" spc="0" normalizeH="0" baseline="0" noProof="0" smtClean="0">
                  <a:ln>
                    <a:noFill/>
                  </a:ln>
                  <a:solidFill>
                    <a:srgbClr val="FFFFFF"/>
                  </a:solidFill>
                  <a:effectLst/>
                  <a:uLnTx/>
                  <a:uFillTx/>
                  <a:latin typeface="Arial" charset="0"/>
                  <a:ea typeface="ＭＳ Ｐゴシック" charset="-128"/>
                  <a:cs typeface="Arial" charset="0"/>
                </a:rPr>
                <a:t>global </a:t>
              </a:r>
              <a:r>
                <a:rPr kumimoji="0" lang="en-US" altLang="en-US" sz="2400" b="0" i="0" u="none" strike="noStrike" kern="0" cap="none" spc="0" normalizeH="0" baseline="0" noProof="0" smtClean="0">
                  <a:ln>
                    <a:noFill/>
                  </a:ln>
                  <a:solidFill>
                    <a:srgbClr val="FFFFFF"/>
                  </a:solidFill>
                  <a:effectLst/>
                  <a:uLnTx/>
                  <a:uFillTx/>
                  <a:latin typeface="Arial" charset="0"/>
                  <a:ea typeface="ＭＳ Ｐゴシック" charset="-128"/>
                  <a:cs typeface="Arial" charset="0"/>
                </a:rPr>
                <a:t>packet delivery</a:t>
              </a:r>
            </a:p>
          </p:txBody>
        </p:sp>
        <p:sp>
          <p:nvSpPr>
            <p:cNvPr id="18" name="Rectangle 6"/>
            <p:cNvSpPr>
              <a:spLocks noChangeArrowheads="1"/>
            </p:cNvSpPr>
            <p:nvPr/>
          </p:nvSpPr>
          <p:spPr bwMode="auto">
            <a:xfrm>
              <a:off x="2133600" y="4878388"/>
              <a:ext cx="2743200" cy="609600"/>
            </a:xfrm>
            <a:prstGeom prst="rect">
              <a:avLst/>
            </a:prstGeom>
            <a:solidFill>
              <a:srgbClr val="D64A49"/>
            </a:solidFill>
            <a:ln w="9525">
              <a:solidFill>
                <a:srgbClr val="000000"/>
              </a:solidFill>
              <a:miter lim="800000"/>
              <a:headEnd/>
              <a:tailEnd/>
            </a:ln>
          </p:spPr>
          <p:txBody>
            <a:bodyPr wrap="none" lIns="91420" tIns="45712" rIns="91420" bIns="45712" anchor="ctr"/>
            <a:lstStyle>
              <a:lvl1pPr>
                <a:spcBef>
                  <a:spcPct val="50000"/>
                </a:spcBef>
                <a:buChar char="•"/>
                <a:defRPr sz="2800">
                  <a:solidFill>
                    <a:srgbClr val="0000FF"/>
                  </a:solidFill>
                  <a:latin typeface="Arial" charset="0"/>
                  <a:ea typeface="ＭＳ Ｐゴシック" charset="-128"/>
                  <a:cs typeface="Arial" charset="0"/>
                </a:defRPr>
              </a:lvl1pPr>
              <a:lvl2pPr marL="742950" indent="-285750">
                <a:spcBef>
                  <a:spcPct val="10000"/>
                </a:spcBef>
                <a:buFont typeface="Helvetica" charset="0"/>
                <a:buChar char="–"/>
                <a:defRPr sz="2400">
                  <a:solidFill>
                    <a:schemeClr val="accent2"/>
                  </a:solidFill>
                  <a:latin typeface="Arial" charset="0"/>
                  <a:ea typeface="Arial" charset="0"/>
                  <a:cs typeface="Arial" charset="0"/>
                </a:defRPr>
              </a:lvl2pPr>
              <a:lvl3pPr marL="1143000" indent="-228600">
                <a:spcBef>
                  <a:spcPct val="10000"/>
                </a:spcBef>
                <a:buFont typeface="Wingdings" charset="2"/>
                <a:buChar char=""/>
                <a:defRPr sz="2000">
                  <a:solidFill>
                    <a:schemeClr val="tx1"/>
                  </a:solidFill>
                  <a:latin typeface="Arial" charset="0"/>
                  <a:ea typeface="Arial" charset="0"/>
                  <a:cs typeface="Arial" charset="0"/>
                </a:defRPr>
              </a:lvl3pPr>
              <a:lvl4pPr marL="1600200" indent="-228600">
                <a:spcBef>
                  <a:spcPct val="10000"/>
                </a:spcBef>
                <a:buChar char="•"/>
                <a:defRPr sz="2000">
                  <a:solidFill>
                    <a:schemeClr val="accent2"/>
                  </a:solidFill>
                  <a:latin typeface="Helvetica" charset="0"/>
                  <a:ea typeface="Arial" charset="0"/>
                  <a:cs typeface="Arial" charset="0"/>
                </a:defRPr>
              </a:lvl4pPr>
              <a:lvl5pPr marL="2057400" indent="-228600">
                <a:spcBef>
                  <a:spcPct val="10000"/>
                </a:spcBef>
                <a:buChar char="•"/>
                <a:defRPr sz="2000">
                  <a:solidFill>
                    <a:schemeClr val="tx1"/>
                  </a:solidFill>
                  <a:latin typeface="Helvetica" charset="0"/>
                  <a:ea typeface="Arial" charset="0"/>
                  <a:cs typeface="Arial" charset="0"/>
                </a:defRPr>
              </a:lvl5pPr>
              <a:lvl6pPr marL="25146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6pPr>
              <a:lvl7pPr marL="29718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7pPr>
              <a:lvl8pPr marL="34290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8pPr>
              <a:lvl9pPr marL="38862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400" b="0" i="0" u="none" strike="noStrike" kern="0" cap="none" spc="0" normalizeH="0" baseline="0" noProof="0" smtClean="0">
                  <a:ln>
                    <a:noFill/>
                  </a:ln>
                  <a:solidFill>
                    <a:srgbClr val="FFFFFF"/>
                  </a:solidFill>
                  <a:effectLst/>
                  <a:uLnTx/>
                  <a:uFillTx/>
                  <a:latin typeface="Arial" charset="0"/>
                  <a:ea typeface="ＭＳ Ｐゴシック" charset="-128"/>
                  <a:cs typeface="Arial" charset="0"/>
                </a:rPr>
                <a:t>Reliable streams</a:t>
              </a:r>
            </a:p>
          </p:txBody>
        </p:sp>
        <p:sp>
          <p:nvSpPr>
            <p:cNvPr id="19" name="Rectangle 7"/>
            <p:cNvSpPr>
              <a:spLocks noChangeArrowheads="1"/>
            </p:cNvSpPr>
            <p:nvPr/>
          </p:nvSpPr>
          <p:spPr bwMode="auto">
            <a:xfrm>
              <a:off x="2133600" y="4267200"/>
              <a:ext cx="4800600" cy="611188"/>
            </a:xfrm>
            <a:prstGeom prst="rect">
              <a:avLst/>
            </a:prstGeom>
            <a:solidFill>
              <a:srgbClr val="00D164"/>
            </a:solidFill>
            <a:ln w="9525">
              <a:solidFill>
                <a:srgbClr val="000000"/>
              </a:solidFill>
              <a:miter lim="800000"/>
              <a:headEnd/>
              <a:tailEnd/>
            </a:ln>
          </p:spPr>
          <p:txBody>
            <a:bodyPr wrap="none" lIns="91420" tIns="45712" rIns="91420" bIns="45712" anchor="ctr"/>
            <a:lstStyle>
              <a:lvl1pPr>
                <a:spcBef>
                  <a:spcPct val="50000"/>
                </a:spcBef>
                <a:buChar char="•"/>
                <a:defRPr sz="2800">
                  <a:solidFill>
                    <a:srgbClr val="0000FF"/>
                  </a:solidFill>
                  <a:latin typeface="Arial" charset="0"/>
                  <a:ea typeface="ＭＳ Ｐゴシック" charset="-128"/>
                  <a:cs typeface="Arial" charset="0"/>
                </a:defRPr>
              </a:lvl1pPr>
              <a:lvl2pPr marL="742950" indent="-285750">
                <a:spcBef>
                  <a:spcPct val="10000"/>
                </a:spcBef>
                <a:buFont typeface="Helvetica" charset="0"/>
                <a:buChar char="–"/>
                <a:defRPr sz="2400">
                  <a:solidFill>
                    <a:schemeClr val="accent2"/>
                  </a:solidFill>
                  <a:latin typeface="Arial" charset="0"/>
                  <a:ea typeface="Arial" charset="0"/>
                  <a:cs typeface="Arial" charset="0"/>
                </a:defRPr>
              </a:lvl2pPr>
              <a:lvl3pPr marL="1143000" indent="-228600">
                <a:spcBef>
                  <a:spcPct val="10000"/>
                </a:spcBef>
                <a:buFont typeface="Wingdings" charset="2"/>
                <a:buChar char=""/>
                <a:defRPr sz="2000">
                  <a:solidFill>
                    <a:schemeClr val="tx1"/>
                  </a:solidFill>
                  <a:latin typeface="Arial" charset="0"/>
                  <a:ea typeface="Arial" charset="0"/>
                  <a:cs typeface="Arial" charset="0"/>
                </a:defRPr>
              </a:lvl3pPr>
              <a:lvl4pPr marL="1600200" indent="-228600">
                <a:spcBef>
                  <a:spcPct val="10000"/>
                </a:spcBef>
                <a:buChar char="•"/>
                <a:defRPr sz="2000">
                  <a:solidFill>
                    <a:schemeClr val="accent2"/>
                  </a:solidFill>
                  <a:latin typeface="Helvetica" charset="0"/>
                  <a:ea typeface="Arial" charset="0"/>
                  <a:cs typeface="Arial" charset="0"/>
                </a:defRPr>
              </a:lvl4pPr>
              <a:lvl5pPr marL="2057400" indent="-228600">
                <a:spcBef>
                  <a:spcPct val="10000"/>
                </a:spcBef>
                <a:buChar char="•"/>
                <a:defRPr sz="2000">
                  <a:solidFill>
                    <a:schemeClr val="tx1"/>
                  </a:solidFill>
                  <a:latin typeface="Helvetica" charset="0"/>
                  <a:ea typeface="Arial" charset="0"/>
                  <a:cs typeface="Arial" charset="0"/>
                </a:defRPr>
              </a:lvl5pPr>
              <a:lvl6pPr marL="25146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6pPr>
              <a:lvl7pPr marL="29718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7pPr>
              <a:lvl8pPr marL="34290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8pPr>
              <a:lvl9pPr marL="38862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400" b="0" i="0" u="none" strike="noStrike" kern="0" cap="none" spc="0" normalizeH="0" baseline="0" noProof="0" smtClean="0">
                  <a:ln>
                    <a:noFill/>
                  </a:ln>
                  <a:solidFill>
                    <a:srgbClr val="FFFFFF"/>
                  </a:solidFill>
                  <a:effectLst/>
                  <a:uLnTx/>
                  <a:uFillTx/>
                  <a:latin typeface="Arial" charset="0"/>
                  <a:ea typeface="ＭＳ Ｐゴシック" charset="-128"/>
                  <a:cs typeface="Arial" charset="0"/>
                </a:rPr>
                <a:t>Applications</a:t>
              </a:r>
            </a:p>
          </p:txBody>
        </p:sp>
        <p:sp>
          <p:nvSpPr>
            <p:cNvPr id="20" name="Rectangle 19"/>
            <p:cNvSpPr>
              <a:spLocks noChangeArrowheads="1"/>
            </p:cNvSpPr>
            <p:nvPr/>
          </p:nvSpPr>
          <p:spPr bwMode="auto">
            <a:xfrm>
              <a:off x="4876800" y="4876800"/>
              <a:ext cx="2057400" cy="609600"/>
            </a:xfrm>
            <a:prstGeom prst="rect">
              <a:avLst/>
            </a:prstGeom>
            <a:solidFill>
              <a:srgbClr val="D64A49"/>
            </a:solidFill>
            <a:ln w="9525">
              <a:solidFill>
                <a:srgbClr val="000000"/>
              </a:solidFill>
              <a:miter lim="800000"/>
              <a:headEnd/>
              <a:tailEnd/>
            </a:ln>
          </p:spPr>
          <p:txBody>
            <a:bodyPr wrap="none" lIns="91420" tIns="45712" rIns="91420" bIns="45712" anchor="ctr"/>
            <a:lstStyle>
              <a:lvl1pPr>
                <a:spcBef>
                  <a:spcPct val="50000"/>
                </a:spcBef>
                <a:buChar char="•"/>
                <a:defRPr sz="2800">
                  <a:solidFill>
                    <a:srgbClr val="0000FF"/>
                  </a:solidFill>
                  <a:latin typeface="Arial" charset="0"/>
                  <a:ea typeface="ＭＳ Ｐゴシック" charset="-128"/>
                  <a:cs typeface="Arial" charset="0"/>
                </a:defRPr>
              </a:lvl1pPr>
              <a:lvl2pPr marL="742950" indent="-285750">
                <a:spcBef>
                  <a:spcPct val="10000"/>
                </a:spcBef>
                <a:buFont typeface="Helvetica" charset="0"/>
                <a:buChar char="–"/>
                <a:defRPr sz="2400">
                  <a:solidFill>
                    <a:schemeClr val="accent2"/>
                  </a:solidFill>
                  <a:latin typeface="Arial" charset="0"/>
                  <a:ea typeface="Arial" charset="0"/>
                  <a:cs typeface="Arial" charset="0"/>
                </a:defRPr>
              </a:lvl2pPr>
              <a:lvl3pPr marL="1143000" indent="-228600">
                <a:spcBef>
                  <a:spcPct val="10000"/>
                </a:spcBef>
                <a:buFont typeface="Wingdings" charset="2"/>
                <a:buChar char=""/>
                <a:defRPr sz="2000">
                  <a:solidFill>
                    <a:schemeClr val="tx1"/>
                  </a:solidFill>
                  <a:latin typeface="Arial" charset="0"/>
                  <a:ea typeface="Arial" charset="0"/>
                  <a:cs typeface="Arial" charset="0"/>
                </a:defRPr>
              </a:lvl3pPr>
              <a:lvl4pPr marL="1600200" indent="-228600">
                <a:spcBef>
                  <a:spcPct val="10000"/>
                </a:spcBef>
                <a:buChar char="•"/>
                <a:defRPr sz="2000">
                  <a:solidFill>
                    <a:schemeClr val="accent2"/>
                  </a:solidFill>
                  <a:latin typeface="Helvetica" charset="0"/>
                  <a:ea typeface="Arial" charset="0"/>
                  <a:cs typeface="Arial" charset="0"/>
                </a:defRPr>
              </a:lvl4pPr>
              <a:lvl5pPr marL="2057400" indent="-228600">
                <a:spcBef>
                  <a:spcPct val="10000"/>
                </a:spcBef>
                <a:buChar char="•"/>
                <a:defRPr sz="2000">
                  <a:solidFill>
                    <a:schemeClr val="tx1"/>
                  </a:solidFill>
                  <a:latin typeface="Helvetica" charset="0"/>
                  <a:ea typeface="Arial" charset="0"/>
                  <a:cs typeface="Arial" charset="0"/>
                </a:defRPr>
              </a:lvl5pPr>
              <a:lvl6pPr marL="25146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6pPr>
              <a:lvl7pPr marL="29718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7pPr>
              <a:lvl8pPr marL="34290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8pPr>
              <a:lvl9pPr marL="38862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400" b="0" i="0" u="none" strike="noStrike" kern="0" cap="none" spc="0" normalizeH="0" baseline="0" noProof="0" smtClean="0">
                  <a:ln>
                    <a:noFill/>
                  </a:ln>
                  <a:solidFill>
                    <a:srgbClr val="FFFFFF"/>
                  </a:solidFill>
                  <a:effectLst/>
                  <a:uLnTx/>
                  <a:uFillTx/>
                  <a:latin typeface="Arial" charset="0"/>
                  <a:ea typeface="ＭＳ Ｐゴシック" charset="-128"/>
                  <a:cs typeface="Arial" charset="0"/>
                </a:rPr>
                <a:t>Messages</a:t>
              </a:r>
            </a:p>
          </p:txBody>
        </p:sp>
      </p:grpSp>
      <p:sp>
        <p:nvSpPr>
          <p:cNvPr id="21" name="TextBox 11"/>
          <p:cNvSpPr txBox="1">
            <a:spLocks noChangeArrowheads="1"/>
          </p:cNvSpPr>
          <p:nvPr/>
        </p:nvSpPr>
        <p:spPr bwMode="auto">
          <a:xfrm>
            <a:off x="1736725" y="4033838"/>
            <a:ext cx="8255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50000"/>
              </a:spcBef>
              <a:buChar char="•"/>
              <a:defRPr sz="2800">
                <a:solidFill>
                  <a:srgbClr val="0000FF"/>
                </a:solidFill>
                <a:latin typeface="Arial" charset="0"/>
                <a:ea typeface="ＭＳ Ｐゴシック" charset="-128"/>
                <a:cs typeface="Arial" charset="0"/>
              </a:defRPr>
            </a:lvl1pPr>
            <a:lvl2pPr marL="742950" indent="-285750">
              <a:spcBef>
                <a:spcPct val="10000"/>
              </a:spcBef>
              <a:buFont typeface="Helvetica" charset="0"/>
              <a:buChar char="–"/>
              <a:defRPr sz="2400">
                <a:solidFill>
                  <a:schemeClr val="accent2"/>
                </a:solidFill>
                <a:latin typeface="Arial" charset="0"/>
                <a:ea typeface="Arial" charset="0"/>
                <a:cs typeface="Arial" charset="0"/>
              </a:defRPr>
            </a:lvl2pPr>
            <a:lvl3pPr marL="1143000" indent="-228600">
              <a:spcBef>
                <a:spcPct val="10000"/>
              </a:spcBef>
              <a:buFont typeface="Wingdings" charset="2"/>
              <a:buChar char=""/>
              <a:defRPr sz="2000">
                <a:solidFill>
                  <a:schemeClr val="tx1"/>
                </a:solidFill>
                <a:latin typeface="Arial" charset="0"/>
                <a:ea typeface="Arial" charset="0"/>
                <a:cs typeface="Arial" charset="0"/>
              </a:defRPr>
            </a:lvl3pPr>
            <a:lvl4pPr marL="1600200" indent="-228600">
              <a:spcBef>
                <a:spcPct val="10000"/>
              </a:spcBef>
              <a:buChar char="•"/>
              <a:defRPr sz="2000">
                <a:solidFill>
                  <a:schemeClr val="accent2"/>
                </a:solidFill>
                <a:latin typeface="Helvetica" charset="0"/>
                <a:ea typeface="Arial" charset="0"/>
                <a:cs typeface="Arial" charset="0"/>
              </a:defRPr>
            </a:lvl4pPr>
            <a:lvl5pPr marL="2057400" indent="-228600">
              <a:spcBef>
                <a:spcPct val="10000"/>
              </a:spcBef>
              <a:buChar char="•"/>
              <a:defRPr sz="2000">
                <a:solidFill>
                  <a:schemeClr val="tx1"/>
                </a:solidFill>
                <a:latin typeface="Helvetica" charset="0"/>
                <a:ea typeface="Arial" charset="0"/>
                <a:cs typeface="Arial" charset="0"/>
              </a:defRPr>
            </a:lvl5pPr>
            <a:lvl6pPr marL="25146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6pPr>
            <a:lvl7pPr marL="29718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7pPr>
            <a:lvl8pPr marL="34290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8pPr>
            <a:lvl9pPr marL="38862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9pPr>
          </a:lstStyle>
          <a:p>
            <a:pPr algn="ctr" fontAlgn="base">
              <a:spcBef>
                <a:spcPct val="0"/>
              </a:spcBef>
              <a:spcAft>
                <a:spcPct val="0"/>
              </a:spcAft>
              <a:buFontTx/>
              <a:buNone/>
            </a:pPr>
            <a:r>
              <a:rPr lang="en-US" altLang="en-US" sz="2400" b="1">
                <a:solidFill>
                  <a:srgbClr val="000000"/>
                </a:solidFill>
                <a:latin typeface="Times New Roman" charset="0"/>
              </a:rPr>
              <a:t>Link</a:t>
            </a:r>
          </a:p>
        </p:txBody>
      </p:sp>
      <p:sp>
        <p:nvSpPr>
          <p:cNvPr id="22" name="TextBox 12"/>
          <p:cNvSpPr txBox="1">
            <a:spLocks noChangeArrowheads="1"/>
          </p:cNvSpPr>
          <p:nvPr/>
        </p:nvSpPr>
        <p:spPr bwMode="auto">
          <a:xfrm>
            <a:off x="1223963" y="3373438"/>
            <a:ext cx="133826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50000"/>
              </a:spcBef>
              <a:buChar char="•"/>
              <a:defRPr sz="2800">
                <a:solidFill>
                  <a:srgbClr val="0000FF"/>
                </a:solidFill>
                <a:latin typeface="Arial" charset="0"/>
                <a:ea typeface="ＭＳ Ｐゴシック" charset="-128"/>
                <a:cs typeface="Arial" charset="0"/>
              </a:defRPr>
            </a:lvl1pPr>
            <a:lvl2pPr marL="742950" indent="-285750">
              <a:spcBef>
                <a:spcPct val="10000"/>
              </a:spcBef>
              <a:buFont typeface="Helvetica" charset="0"/>
              <a:buChar char="–"/>
              <a:defRPr sz="2400">
                <a:solidFill>
                  <a:schemeClr val="accent2"/>
                </a:solidFill>
                <a:latin typeface="Arial" charset="0"/>
                <a:ea typeface="Arial" charset="0"/>
                <a:cs typeface="Arial" charset="0"/>
              </a:defRPr>
            </a:lvl2pPr>
            <a:lvl3pPr marL="1143000" indent="-228600">
              <a:spcBef>
                <a:spcPct val="10000"/>
              </a:spcBef>
              <a:buFont typeface="Wingdings" charset="2"/>
              <a:buChar char=""/>
              <a:defRPr sz="2000">
                <a:solidFill>
                  <a:schemeClr val="tx1"/>
                </a:solidFill>
                <a:latin typeface="Arial" charset="0"/>
                <a:ea typeface="Arial" charset="0"/>
                <a:cs typeface="Arial" charset="0"/>
              </a:defRPr>
            </a:lvl3pPr>
            <a:lvl4pPr marL="1600200" indent="-228600">
              <a:spcBef>
                <a:spcPct val="10000"/>
              </a:spcBef>
              <a:buChar char="•"/>
              <a:defRPr sz="2000">
                <a:solidFill>
                  <a:schemeClr val="accent2"/>
                </a:solidFill>
                <a:latin typeface="Helvetica" charset="0"/>
                <a:ea typeface="Arial" charset="0"/>
                <a:cs typeface="Arial" charset="0"/>
              </a:defRPr>
            </a:lvl4pPr>
            <a:lvl5pPr marL="2057400" indent="-228600">
              <a:spcBef>
                <a:spcPct val="10000"/>
              </a:spcBef>
              <a:buChar char="•"/>
              <a:defRPr sz="2000">
                <a:solidFill>
                  <a:schemeClr val="tx1"/>
                </a:solidFill>
                <a:latin typeface="Helvetica" charset="0"/>
                <a:ea typeface="Arial" charset="0"/>
                <a:cs typeface="Arial" charset="0"/>
              </a:defRPr>
            </a:lvl5pPr>
            <a:lvl6pPr marL="25146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6pPr>
            <a:lvl7pPr marL="29718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7pPr>
            <a:lvl8pPr marL="34290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8pPr>
            <a:lvl9pPr marL="38862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9pPr>
          </a:lstStyle>
          <a:p>
            <a:pPr algn="ctr" fontAlgn="base">
              <a:spcBef>
                <a:spcPct val="0"/>
              </a:spcBef>
              <a:spcAft>
                <a:spcPct val="0"/>
              </a:spcAft>
              <a:buFontTx/>
              <a:buNone/>
            </a:pPr>
            <a:r>
              <a:rPr lang="en-US" altLang="en-US" sz="2400" b="1">
                <a:solidFill>
                  <a:srgbClr val="000000"/>
                </a:solidFill>
                <a:latin typeface="Times New Roman" charset="0"/>
              </a:rPr>
              <a:t>Network</a:t>
            </a:r>
          </a:p>
        </p:txBody>
      </p:sp>
      <p:sp>
        <p:nvSpPr>
          <p:cNvPr id="23" name="TextBox 13"/>
          <p:cNvSpPr txBox="1">
            <a:spLocks noChangeArrowheads="1"/>
          </p:cNvSpPr>
          <p:nvPr/>
        </p:nvSpPr>
        <p:spPr bwMode="auto">
          <a:xfrm>
            <a:off x="1042988" y="2713038"/>
            <a:ext cx="151923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50000"/>
              </a:spcBef>
              <a:buChar char="•"/>
              <a:defRPr sz="2800">
                <a:solidFill>
                  <a:srgbClr val="0000FF"/>
                </a:solidFill>
                <a:latin typeface="Arial" charset="0"/>
                <a:ea typeface="ＭＳ Ｐゴシック" charset="-128"/>
                <a:cs typeface="Arial" charset="0"/>
              </a:defRPr>
            </a:lvl1pPr>
            <a:lvl2pPr marL="742950" indent="-285750">
              <a:spcBef>
                <a:spcPct val="10000"/>
              </a:spcBef>
              <a:buFont typeface="Helvetica" charset="0"/>
              <a:buChar char="–"/>
              <a:defRPr sz="2400">
                <a:solidFill>
                  <a:schemeClr val="accent2"/>
                </a:solidFill>
                <a:latin typeface="Arial" charset="0"/>
                <a:ea typeface="Arial" charset="0"/>
                <a:cs typeface="Arial" charset="0"/>
              </a:defRPr>
            </a:lvl2pPr>
            <a:lvl3pPr marL="1143000" indent="-228600">
              <a:spcBef>
                <a:spcPct val="10000"/>
              </a:spcBef>
              <a:buFont typeface="Wingdings" charset="2"/>
              <a:buChar char=""/>
              <a:defRPr sz="2000">
                <a:solidFill>
                  <a:schemeClr val="tx1"/>
                </a:solidFill>
                <a:latin typeface="Arial" charset="0"/>
                <a:ea typeface="Arial" charset="0"/>
                <a:cs typeface="Arial" charset="0"/>
              </a:defRPr>
            </a:lvl3pPr>
            <a:lvl4pPr marL="1600200" indent="-228600">
              <a:spcBef>
                <a:spcPct val="10000"/>
              </a:spcBef>
              <a:buChar char="•"/>
              <a:defRPr sz="2000">
                <a:solidFill>
                  <a:schemeClr val="accent2"/>
                </a:solidFill>
                <a:latin typeface="Helvetica" charset="0"/>
                <a:ea typeface="Arial" charset="0"/>
                <a:cs typeface="Arial" charset="0"/>
              </a:defRPr>
            </a:lvl4pPr>
            <a:lvl5pPr marL="2057400" indent="-228600">
              <a:spcBef>
                <a:spcPct val="10000"/>
              </a:spcBef>
              <a:buChar char="•"/>
              <a:defRPr sz="2000">
                <a:solidFill>
                  <a:schemeClr val="tx1"/>
                </a:solidFill>
                <a:latin typeface="Helvetica" charset="0"/>
                <a:ea typeface="Arial" charset="0"/>
                <a:cs typeface="Arial" charset="0"/>
              </a:defRPr>
            </a:lvl5pPr>
            <a:lvl6pPr marL="25146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6pPr>
            <a:lvl7pPr marL="29718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7pPr>
            <a:lvl8pPr marL="34290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8pPr>
            <a:lvl9pPr marL="38862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9pPr>
          </a:lstStyle>
          <a:p>
            <a:pPr algn="ctr" fontAlgn="base">
              <a:spcBef>
                <a:spcPct val="0"/>
              </a:spcBef>
              <a:spcAft>
                <a:spcPct val="0"/>
              </a:spcAft>
              <a:buFontTx/>
              <a:buNone/>
            </a:pPr>
            <a:r>
              <a:rPr lang="en-US" altLang="en-US" sz="2400" b="1">
                <a:solidFill>
                  <a:srgbClr val="000000"/>
                </a:solidFill>
                <a:latin typeface="Times New Roman" charset="0"/>
              </a:rPr>
              <a:t>Transport</a:t>
            </a:r>
          </a:p>
        </p:txBody>
      </p:sp>
      <p:sp>
        <p:nvSpPr>
          <p:cNvPr id="24" name="TextBox 14"/>
          <p:cNvSpPr txBox="1">
            <a:spLocks noChangeArrowheads="1"/>
          </p:cNvSpPr>
          <p:nvPr/>
        </p:nvSpPr>
        <p:spPr bwMode="auto">
          <a:xfrm>
            <a:off x="838200" y="2052638"/>
            <a:ext cx="17240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50000"/>
              </a:spcBef>
              <a:buChar char="•"/>
              <a:defRPr sz="2800">
                <a:solidFill>
                  <a:srgbClr val="0000FF"/>
                </a:solidFill>
                <a:latin typeface="Arial" charset="0"/>
                <a:ea typeface="ＭＳ Ｐゴシック" charset="-128"/>
                <a:cs typeface="Arial" charset="0"/>
              </a:defRPr>
            </a:lvl1pPr>
            <a:lvl2pPr marL="742950" indent="-285750">
              <a:spcBef>
                <a:spcPct val="10000"/>
              </a:spcBef>
              <a:buFont typeface="Helvetica" charset="0"/>
              <a:buChar char="–"/>
              <a:defRPr sz="2400">
                <a:solidFill>
                  <a:schemeClr val="accent2"/>
                </a:solidFill>
                <a:latin typeface="Arial" charset="0"/>
                <a:ea typeface="Arial" charset="0"/>
                <a:cs typeface="Arial" charset="0"/>
              </a:defRPr>
            </a:lvl2pPr>
            <a:lvl3pPr marL="1143000" indent="-228600">
              <a:spcBef>
                <a:spcPct val="10000"/>
              </a:spcBef>
              <a:buFont typeface="Wingdings" charset="2"/>
              <a:buChar char=""/>
              <a:defRPr sz="2000">
                <a:solidFill>
                  <a:schemeClr val="tx1"/>
                </a:solidFill>
                <a:latin typeface="Arial" charset="0"/>
                <a:ea typeface="Arial" charset="0"/>
                <a:cs typeface="Arial" charset="0"/>
              </a:defRPr>
            </a:lvl3pPr>
            <a:lvl4pPr marL="1600200" indent="-228600">
              <a:spcBef>
                <a:spcPct val="10000"/>
              </a:spcBef>
              <a:buChar char="•"/>
              <a:defRPr sz="2000">
                <a:solidFill>
                  <a:schemeClr val="accent2"/>
                </a:solidFill>
                <a:latin typeface="Helvetica" charset="0"/>
                <a:ea typeface="Arial" charset="0"/>
                <a:cs typeface="Arial" charset="0"/>
              </a:defRPr>
            </a:lvl4pPr>
            <a:lvl5pPr marL="2057400" indent="-228600">
              <a:spcBef>
                <a:spcPct val="10000"/>
              </a:spcBef>
              <a:buChar char="•"/>
              <a:defRPr sz="2000">
                <a:solidFill>
                  <a:schemeClr val="tx1"/>
                </a:solidFill>
                <a:latin typeface="Helvetica" charset="0"/>
                <a:ea typeface="Arial" charset="0"/>
                <a:cs typeface="Arial" charset="0"/>
              </a:defRPr>
            </a:lvl5pPr>
            <a:lvl6pPr marL="25146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6pPr>
            <a:lvl7pPr marL="29718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7pPr>
            <a:lvl8pPr marL="34290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8pPr>
            <a:lvl9pPr marL="38862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9pPr>
          </a:lstStyle>
          <a:p>
            <a:pPr algn="ctr" fontAlgn="base">
              <a:spcBef>
                <a:spcPct val="0"/>
              </a:spcBef>
              <a:spcAft>
                <a:spcPct val="0"/>
              </a:spcAft>
              <a:buFontTx/>
              <a:buNone/>
            </a:pPr>
            <a:r>
              <a:rPr lang="en-US" altLang="en-US" sz="2400" b="1">
                <a:solidFill>
                  <a:srgbClr val="000000"/>
                </a:solidFill>
                <a:latin typeface="Times New Roman" charset="0"/>
              </a:rPr>
              <a:t>Application</a:t>
            </a:r>
          </a:p>
        </p:txBody>
      </p:sp>
    </p:spTree>
    <p:extLst>
      <p:ext uri="{BB962C8B-B14F-4D97-AF65-F5344CB8AC3E}">
        <p14:creationId xmlns:p14="http://schemas.microsoft.com/office/powerpoint/2010/main" val="20012800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IP Suite: End Hosts vs. Routers</a:t>
            </a:r>
            <a:endParaRPr lang="en-US" dirty="0"/>
          </a:p>
        </p:txBody>
      </p:sp>
      <p:sp>
        <p:nvSpPr>
          <p:cNvPr id="4" name="Slide Number Placeholder 3"/>
          <p:cNvSpPr>
            <a:spLocks noGrp="1"/>
          </p:cNvSpPr>
          <p:nvPr>
            <p:ph type="sldNum" sz="quarter" idx="12"/>
          </p:nvPr>
        </p:nvSpPr>
        <p:spPr/>
        <p:txBody>
          <a:bodyPr/>
          <a:lstStyle/>
          <a:p>
            <a:fld id="{1C91BF9F-A6D6-9C44-9AC2-A799D1CC7BF8}" type="slidenum">
              <a:rPr lang="en-US" smtClean="0"/>
              <a:t>35</a:t>
            </a:fld>
            <a:endParaRPr lang="en-US"/>
          </a:p>
        </p:txBody>
      </p:sp>
      <p:sp>
        <p:nvSpPr>
          <p:cNvPr id="74" name="Rectangle 3"/>
          <p:cNvSpPr>
            <a:spLocks noChangeArrowheads="1"/>
          </p:cNvSpPr>
          <p:nvPr/>
        </p:nvSpPr>
        <p:spPr bwMode="auto">
          <a:xfrm>
            <a:off x="693738" y="1739900"/>
            <a:ext cx="914400" cy="582613"/>
          </a:xfrm>
          <a:prstGeom prst="rect">
            <a:avLst/>
          </a:prstGeom>
          <a:solidFill>
            <a:srgbClr val="FF7C80"/>
          </a:solidFill>
          <a:ln w="9525">
            <a:solidFill>
              <a:srgbClr val="000000"/>
            </a:solidFill>
            <a:miter lim="800000"/>
            <a:headEnd/>
            <a:tailEnd/>
          </a:ln>
        </p:spPr>
        <p:txBody>
          <a:bodyPr wrap="none" anchor="ctr"/>
          <a:lstStyle>
            <a:lvl1pPr>
              <a:spcBef>
                <a:spcPct val="50000"/>
              </a:spcBef>
              <a:buChar char="•"/>
              <a:defRPr sz="2800">
                <a:solidFill>
                  <a:srgbClr val="0000FF"/>
                </a:solidFill>
                <a:latin typeface="Arial" charset="0"/>
                <a:ea typeface="ＭＳ Ｐゴシック" charset="-128"/>
                <a:cs typeface="Arial" charset="0"/>
              </a:defRPr>
            </a:lvl1pPr>
            <a:lvl2pPr marL="742950" indent="-285750">
              <a:spcBef>
                <a:spcPct val="10000"/>
              </a:spcBef>
              <a:buFont typeface="Helvetica" charset="0"/>
              <a:buChar char="–"/>
              <a:defRPr sz="2400">
                <a:solidFill>
                  <a:schemeClr val="accent2"/>
                </a:solidFill>
                <a:latin typeface="Arial" charset="0"/>
                <a:ea typeface="Arial" charset="0"/>
                <a:cs typeface="Arial" charset="0"/>
              </a:defRPr>
            </a:lvl2pPr>
            <a:lvl3pPr marL="1143000" indent="-228600">
              <a:spcBef>
                <a:spcPct val="10000"/>
              </a:spcBef>
              <a:buFont typeface="Wingdings" charset="2"/>
              <a:buChar char=""/>
              <a:defRPr sz="2000">
                <a:solidFill>
                  <a:schemeClr val="tx1"/>
                </a:solidFill>
                <a:latin typeface="Arial" charset="0"/>
                <a:ea typeface="Arial" charset="0"/>
                <a:cs typeface="Arial" charset="0"/>
              </a:defRPr>
            </a:lvl3pPr>
            <a:lvl4pPr marL="1600200" indent="-228600">
              <a:spcBef>
                <a:spcPct val="10000"/>
              </a:spcBef>
              <a:buChar char="•"/>
              <a:defRPr sz="2000">
                <a:solidFill>
                  <a:schemeClr val="accent2"/>
                </a:solidFill>
                <a:latin typeface="Helvetica" charset="0"/>
                <a:ea typeface="Arial" charset="0"/>
                <a:cs typeface="Arial" charset="0"/>
              </a:defRPr>
            </a:lvl4pPr>
            <a:lvl5pPr marL="2057400" indent="-228600">
              <a:spcBef>
                <a:spcPct val="10000"/>
              </a:spcBef>
              <a:buChar char="•"/>
              <a:defRPr sz="2000">
                <a:solidFill>
                  <a:schemeClr val="tx1"/>
                </a:solidFill>
                <a:latin typeface="Helvetica" charset="0"/>
                <a:ea typeface="Arial" charset="0"/>
                <a:cs typeface="Arial" charset="0"/>
              </a:defRPr>
            </a:lvl5pPr>
            <a:lvl6pPr marL="25146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6pPr>
            <a:lvl7pPr marL="29718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7pPr>
            <a:lvl8pPr marL="34290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8pPr>
            <a:lvl9pPr marL="38862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altLang="en-US" sz="2000" b="1" i="0" u="none" strike="noStrike" kern="0" cap="none" spc="0" normalizeH="0" baseline="0" noProof="0" smtClean="0">
              <a:ln>
                <a:noFill/>
              </a:ln>
              <a:solidFill>
                <a:srgbClr val="000000"/>
              </a:solidFill>
              <a:effectLst/>
              <a:uLnTx/>
              <a:uFillTx/>
              <a:latin typeface="+mn-lt"/>
              <a:ea typeface="ＭＳ Ｐゴシック" charset="-128"/>
              <a:cs typeface="Arial" charset="0"/>
            </a:endParaRPr>
          </a:p>
        </p:txBody>
      </p:sp>
      <p:sp>
        <p:nvSpPr>
          <p:cNvPr id="75" name="Rectangle 4"/>
          <p:cNvSpPr>
            <a:spLocks noChangeArrowheads="1"/>
          </p:cNvSpPr>
          <p:nvPr/>
        </p:nvSpPr>
        <p:spPr bwMode="auto">
          <a:xfrm>
            <a:off x="703263" y="2932113"/>
            <a:ext cx="914400" cy="582612"/>
          </a:xfrm>
          <a:prstGeom prst="rect">
            <a:avLst/>
          </a:prstGeom>
          <a:solidFill>
            <a:srgbClr val="FFFF99"/>
          </a:solidFill>
          <a:ln w="9525">
            <a:solidFill>
              <a:srgbClr val="000000"/>
            </a:solidFill>
            <a:miter lim="800000"/>
            <a:headEnd/>
            <a:tailEnd/>
          </a:ln>
        </p:spPr>
        <p:txBody>
          <a:bodyPr wrap="none" anchor="ctr"/>
          <a:lstStyle>
            <a:lvl1pPr>
              <a:spcBef>
                <a:spcPct val="50000"/>
              </a:spcBef>
              <a:buChar char="•"/>
              <a:defRPr sz="2800">
                <a:solidFill>
                  <a:srgbClr val="0000FF"/>
                </a:solidFill>
                <a:latin typeface="Arial" charset="0"/>
                <a:ea typeface="ＭＳ Ｐゴシック" charset="-128"/>
                <a:cs typeface="Arial" charset="0"/>
              </a:defRPr>
            </a:lvl1pPr>
            <a:lvl2pPr marL="742950" indent="-285750">
              <a:spcBef>
                <a:spcPct val="10000"/>
              </a:spcBef>
              <a:buFont typeface="Helvetica" charset="0"/>
              <a:buChar char="–"/>
              <a:defRPr sz="2400">
                <a:solidFill>
                  <a:schemeClr val="accent2"/>
                </a:solidFill>
                <a:latin typeface="Arial" charset="0"/>
                <a:ea typeface="Arial" charset="0"/>
                <a:cs typeface="Arial" charset="0"/>
              </a:defRPr>
            </a:lvl2pPr>
            <a:lvl3pPr marL="1143000" indent="-228600">
              <a:spcBef>
                <a:spcPct val="10000"/>
              </a:spcBef>
              <a:buFont typeface="Wingdings" charset="2"/>
              <a:buChar char=""/>
              <a:defRPr sz="2000">
                <a:solidFill>
                  <a:schemeClr val="tx1"/>
                </a:solidFill>
                <a:latin typeface="Arial" charset="0"/>
                <a:ea typeface="Arial" charset="0"/>
                <a:cs typeface="Arial" charset="0"/>
              </a:defRPr>
            </a:lvl3pPr>
            <a:lvl4pPr marL="1600200" indent="-228600">
              <a:spcBef>
                <a:spcPct val="10000"/>
              </a:spcBef>
              <a:buChar char="•"/>
              <a:defRPr sz="2000">
                <a:solidFill>
                  <a:schemeClr val="accent2"/>
                </a:solidFill>
                <a:latin typeface="Helvetica" charset="0"/>
                <a:ea typeface="Arial" charset="0"/>
                <a:cs typeface="Arial" charset="0"/>
              </a:defRPr>
            </a:lvl4pPr>
            <a:lvl5pPr marL="2057400" indent="-228600">
              <a:spcBef>
                <a:spcPct val="10000"/>
              </a:spcBef>
              <a:buChar char="•"/>
              <a:defRPr sz="2000">
                <a:solidFill>
                  <a:schemeClr val="tx1"/>
                </a:solidFill>
                <a:latin typeface="Helvetica" charset="0"/>
                <a:ea typeface="Arial" charset="0"/>
                <a:cs typeface="Arial" charset="0"/>
              </a:defRPr>
            </a:lvl5pPr>
            <a:lvl6pPr marL="25146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6pPr>
            <a:lvl7pPr marL="29718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7pPr>
            <a:lvl8pPr marL="34290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8pPr>
            <a:lvl9pPr marL="38862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altLang="en-US" sz="2000" b="1" i="0" u="none" strike="noStrike" kern="0" cap="none" spc="0" normalizeH="0" baseline="0" noProof="0" smtClean="0">
              <a:ln>
                <a:noFill/>
              </a:ln>
              <a:solidFill>
                <a:srgbClr val="000000"/>
              </a:solidFill>
              <a:effectLst/>
              <a:uLnTx/>
              <a:uFillTx/>
              <a:latin typeface="+mn-lt"/>
              <a:ea typeface="ＭＳ Ｐゴシック" charset="-128"/>
              <a:cs typeface="Arial" charset="0"/>
            </a:endParaRPr>
          </a:p>
        </p:txBody>
      </p:sp>
      <p:sp>
        <p:nvSpPr>
          <p:cNvPr id="76" name="Text Box 5"/>
          <p:cNvSpPr txBox="1">
            <a:spLocks noChangeArrowheads="1"/>
          </p:cNvSpPr>
          <p:nvPr/>
        </p:nvSpPr>
        <p:spPr bwMode="auto">
          <a:xfrm>
            <a:off x="806450" y="1839913"/>
            <a:ext cx="67499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50000"/>
              </a:spcBef>
              <a:buChar char="•"/>
              <a:defRPr sz="2800">
                <a:solidFill>
                  <a:srgbClr val="0000FF"/>
                </a:solidFill>
                <a:latin typeface="Arial" charset="0"/>
                <a:ea typeface="ＭＳ Ｐゴシック" charset="-128"/>
                <a:cs typeface="Arial" charset="0"/>
              </a:defRPr>
            </a:lvl1pPr>
            <a:lvl2pPr marL="742950" indent="-285750">
              <a:spcBef>
                <a:spcPct val="10000"/>
              </a:spcBef>
              <a:buFont typeface="Helvetica" charset="0"/>
              <a:buChar char="–"/>
              <a:defRPr sz="2400">
                <a:solidFill>
                  <a:schemeClr val="accent2"/>
                </a:solidFill>
                <a:latin typeface="Arial" charset="0"/>
                <a:ea typeface="Arial" charset="0"/>
                <a:cs typeface="Arial" charset="0"/>
              </a:defRPr>
            </a:lvl2pPr>
            <a:lvl3pPr marL="1143000" indent="-228600">
              <a:spcBef>
                <a:spcPct val="10000"/>
              </a:spcBef>
              <a:buFont typeface="Wingdings" charset="2"/>
              <a:buChar char=""/>
              <a:defRPr sz="2000">
                <a:solidFill>
                  <a:schemeClr val="tx1"/>
                </a:solidFill>
                <a:latin typeface="Arial" charset="0"/>
                <a:ea typeface="Arial" charset="0"/>
                <a:cs typeface="Arial" charset="0"/>
              </a:defRPr>
            </a:lvl3pPr>
            <a:lvl4pPr marL="1600200" indent="-228600">
              <a:spcBef>
                <a:spcPct val="10000"/>
              </a:spcBef>
              <a:buChar char="•"/>
              <a:defRPr sz="2000">
                <a:solidFill>
                  <a:schemeClr val="accent2"/>
                </a:solidFill>
                <a:latin typeface="Helvetica" charset="0"/>
                <a:ea typeface="Arial" charset="0"/>
                <a:cs typeface="Arial" charset="0"/>
              </a:defRPr>
            </a:lvl4pPr>
            <a:lvl5pPr marL="2057400" indent="-228600">
              <a:spcBef>
                <a:spcPct val="10000"/>
              </a:spcBef>
              <a:buChar char="•"/>
              <a:defRPr sz="2000">
                <a:solidFill>
                  <a:schemeClr val="tx1"/>
                </a:solidFill>
                <a:latin typeface="Helvetica" charset="0"/>
                <a:ea typeface="Arial" charset="0"/>
                <a:cs typeface="Arial" charset="0"/>
              </a:defRPr>
            </a:lvl5pPr>
            <a:lvl6pPr marL="25146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6pPr>
            <a:lvl7pPr marL="29718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7pPr>
            <a:lvl8pPr marL="34290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8pPr>
            <a:lvl9pPr marL="38862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9pPr>
          </a:lstStyle>
          <a:p>
            <a:pPr eaLnBrk="0" fontAlgn="base" hangingPunct="0">
              <a:spcBef>
                <a:spcPct val="0"/>
              </a:spcBef>
              <a:spcAft>
                <a:spcPct val="0"/>
              </a:spcAft>
              <a:buFontTx/>
              <a:buNone/>
            </a:pPr>
            <a:r>
              <a:rPr lang="en-US" altLang="en-US" sz="1800">
                <a:solidFill>
                  <a:srgbClr val="000000"/>
                </a:solidFill>
                <a:latin typeface="+mn-lt"/>
              </a:rPr>
              <a:t>HTTP</a:t>
            </a:r>
          </a:p>
        </p:txBody>
      </p:sp>
      <p:sp>
        <p:nvSpPr>
          <p:cNvPr id="77" name="Text Box 6"/>
          <p:cNvSpPr txBox="1">
            <a:spLocks noChangeArrowheads="1"/>
          </p:cNvSpPr>
          <p:nvPr/>
        </p:nvSpPr>
        <p:spPr bwMode="auto">
          <a:xfrm>
            <a:off x="890588" y="3030538"/>
            <a:ext cx="53431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50000"/>
              </a:spcBef>
              <a:buChar char="•"/>
              <a:defRPr sz="2800">
                <a:solidFill>
                  <a:srgbClr val="0000FF"/>
                </a:solidFill>
                <a:latin typeface="Arial" charset="0"/>
                <a:ea typeface="ＭＳ Ｐゴシック" charset="-128"/>
                <a:cs typeface="Arial" charset="0"/>
              </a:defRPr>
            </a:lvl1pPr>
            <a:lvl2pPr marL="742950" indent="-285750">
              <a:spcBef>
                <a:spcPct val="10000"/>
              </a:spcBef>
              <a:buFont typeface="Helvetica" charset="0"/>
              <a:buChar char="–"/>
              <a:defRPr sz="2400">
                <a:solidFill>
                  <a:schemeClr val="accent2"/>
                </a:solidFill>
                <a:latin typeface="Arial" charset="0"/>
                <a:ea typeface="Arial" charset="0"/>
                <a:cs typeface="Arial" charset="0"/>
              </a:defRPr>
            </a:lvl2pPr>
            <a:lvl3pPr marL="1143000" indent="-228600">
              <a:spcBef>
                <a:spcPct val="10000"/>
              </a:spcBef>
              <a:buFont typeface="Wingdings" charset="2"/>
              <a:buChar char=""/>
              <a:defRPr sz="2000">
                <a:solidFill>
                  <a:schemeClr val="tx1"/>
                </a:solidFill>
                <a:latin typeface="Arial" charset="0"/>
                <a:ea typeface="Arial" charset="0"/>
                <a:cs typeface="Arial" charset="0"/>
              </a:defRPr>
            </a:lvl3pPr>
            <a:lvl4pPr marL="1600200" indent="-228600">
              <a:spcBef>
                <a:spcPct val="10000"/>
              </a:spcBef>
              <a:buChar char="•"/>
              <a:defRPr sz="2000">
                <a:solidFill>
                  <a:schemeClr val="accent2"/>
                </a:solidFill>
                <a:latin typeface="Helvetica" charset="0"/>
                <a:ea typeface="Arial" charset="0"/>
                <a:cs typeface="Arial" charset="0"/>
              </a:defRPr>
            </a:lvl4pPr>
            <a:lvl5pPr marL="2057400" indent="-228600">
              <a:spcBef>
                <a:spcPct val="10000"/>
              </a:spcBef>
              <a:buChar char="•"/>
              <a:defRPr sz="2000">
                <a:solidFill>
                  <a:schemeClr val="tx1"/>
                </a:solidFill>
                <a:latin typeface="Helvetica" charset="0"/>
                <a:ea typeface="Arial" charset="0"/>
                <a:cs typeface="Arial" charset="0"/>
              </a:defRPr>
            </a:lvl5pPr>
            <a:lvl6pPr marL="25146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6pPr>
            <a:lvl7pPr marL="29718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7pPr>
            <a:lvl8pPr marL="34290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8pPr>
            <a:lvl9pPr marL="38862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9pPr>
          </a:lstStyle>
          <a:p>
            <a:pPr eaLnBrk="0" fontAlgn="base" hangingPunct="0">
              <a:spcBef>
                <a:spcPct val="0"/>
              </a:spcBef>
              <a:spcAft>
                <a:spcPct val="0"/>
              </a:spcAft>
              <a:buFontTx/>
              <a:buNone/>
            </a:pPr>
            <a:r>
              <a:rPr lang="en-US" altLang="en-US" sz="1800">
                <a:solidFill>
                  <a:srgbClr val="000000"/>
                </a:solidFill>
                <a:latin typeface="+mn-lt"/>
              </a:rPr>
              <a:t>TCP</a:t>
            </a:r>
          </a:p>
        </p:txBody>
      </p:sp>
      <p:grpSp>
        <p:nvGrpSpPr>
          <p:cNvPr id="78" name="Group 7"/>
          <p:cNvGrpSpPr>
            <a:grpSpLocks/>
          </p:cNvGrpSpPr>
          <p:nvPr/>
        </p:nvGrpSpPr>
        <p:grpSpPr bwMode="auto">
          <a:xfrm>
            <a:off x="688975" y="4119563"/>
            <a:ext cx="914400" cy="582612"/>
            <a:chOff x="323" y="2664"/>
            <a:chExt cx="576" cy="367"/>
          </a:xfrm>
        </p:grpSpPr>
        <p:sp>
          <p:nvSpPr>
            <p:cNvPr id="79" name="Rectangle 8"/>
            <p:cNvSpPr>
              <a:spLocks noChangeArrowheads="1"/>
            </p:cNvSpPr>
            <p:nvPr/>
          </p:nvSpPr>
          <p:spPr bwMode="auto">
            <a:xfrm>
              <a:off x="323" y="2664"/>
              <a:ext cx="576" cy="367"/>
            </a:xfrm>
            <a:prstGeom prst="rect">
              <a:avLst/>
            </a:prstGeom>
            <a:solidFill>
              <a:srgbClr val="FFCC00"/>
            </a:solidFill>
            <a:ln w="9525">
              <a:solidFill>
                <a:srgbClr val="000000"/>
              </a:solidFill>
              <a:miter lim="800000"/>
              <a:headEnd/>
              <a:tailEnd/>
            </a:ln>
          </p:spPr>
          <p:txBody>
            <a:bodyPr wrap="none" anchor="ctr"/>
            <a:lstStyle>
              <a:lvl1pPr>
                <a:spcBef>
                  <a:spcPct val="50000"/>
                </a:spcBef>
                <a:buChar char="•"/>
                <a:defRPr sz="2800">
                  <a:solidFill>
                    <a:srgbClr val="0000FF"/>
                  </a:solidFill>
                  <a:latin typeface="Arial" charset="0"/>
                  <a:ea typeface="ＭＳ Ｐゴシック" charset="-128"/>
                  <a:cs typeface="Arial" charset="0"/>
                </a:defRPr>
              </a:lvl1pPr>
              <a:lvl2pPr marL="742950" indent="-285750">
                <a:spcBef>
                  <a:spcPct val="10000"/>
                </a:spcBef>
                <a:buFont typeface="Helvetica" charset="0"/>
                <a:buChar char="–"/>
                <a:defRPr sz="2400">
                  <a:solidFill>
                    <a:schemeClr val="accent2"/>
                  </a:solidFill>
                  <a:latin typeface="Arial" charset="0"/>
                  <a:ea typeface="Arial" charset="0"/>
                  <a:cs typeface="Arial" charset="0"/>
                </a:defRPr>
              </a:lvl2pPr>
              <a:lvl3pPr marL="1143000" indent="-228600">
                <a:spcBef>
                  <a:spcPct val="10000"/>
                </a:spcBef>
                <a:buFont typeface="Wingdings" charset="2"/>
                <a:buChar char=""/>
                <a:defRPr sz="2000">
                  <a:solidFill>
                    <a:schemeClr val="tx1"/>
                  </a:solidFill>
                  <a:latin typeface="Arial" charset="0"/>
                  <a:ea typeface="Arial" charset="0"/>
                  <a:cs typeface="Arial" charset="0"/>
                </a:defRPr>
              </a:lvl3pPr>
              <a:lvl4pPr marL="1600200" indent="-228600">
                <a:spcBef>
                  <a:spcPct val="10000"/>
                </a:spcBef>
                <a:buChar char="•"/>
                <a:defRPr sz="2000">
                  <a:solidFill>
                    <a:schemeClr val="accent2"/>
                  </a:solidFill>
                  <a:latin typeface="Helvetica" charset="0"/>
                  <a:ea typeface="Arial" charset="0"/>
                  <a:cs typeface="Arial" charset="0"/>
                </a:defRPr>
              </a:lvl4pPr>
              <a:lvl5pPr marL="2057400" indent="-228600">
                <a:spcBef>
                  <a:spcPct val="10000"/>
                </a:spcBef>
                <a:buChar char="•"/>
                <a:defRPr sz="2000">
                  <a:solidFill>
                    <a:schemeClr val="tx1"/>
                  </a:solidFill>
                  <a:latin typeface="Helvetica" charset="0"/>
                  <a:ea typeface="Arial" charset="0"/>
                  <a:cs typeface="Arial" charset="0"/>
                </a:defRPr>
              </a:lvl5pPr>
              <a:lvl6pPr marL="25146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6pPr>
              <a:lvl7pPr marL="29718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7pPr>
              <a:lvl8pPr marL="34290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8pPr>
              <a:lvl9pPr marL="38862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altLang="en-US" sz="2000" b="1" i="0" u="none" strike="noStrike" kern="0" cap="none" spc="0" normalizeH="0" baseline="0" noProof="0" smtClean="0">
                <a:ln>
                  <a:noFill/>
                </a:ln>
                <a:solidFill>
                  <a:srgbClr val="000000"/>
                </a:solidFill>
                <a:effectLst/>
                <a:uLnTx/>
                <a:uFillTx/>
                <a:latin typeface="+mn-lt"/>
                <a:ea typeface="ＭＳ Ｐゴシック" charset="-128"/>
                <a:cs typeface="Arial" charset="0"/>
              </a:endParaRPr>
            </a:p>
          </p:txBody>
        </p:sp>
        <p:sp>
          <p:nvSpPr>
            <p:cNvPr id="80" name="Text Box 9"/>
            <p:cNvSpPr txBox="1">
              <a:spLocks noChangeArrowheads="1"/>
            </p:cNvSpPr>
            <p:nvPr/>
          </p:nvSpPr>
          <p:spPr bwMode="auto">
            <a:xfrm>
              <a:off x="500" y="2729"/>
              <a:ext cx="227" cy="233"/>
            </a:xfrm>
            <a:prstGeom prst="rect">
              <a:avLst/>
            </a:prstGeom>
            <a:solidFill>
              <a:srgbClr val="FFCC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50000"/>
                </a:spcBef>
                <a:buChar char="•"/>
                <a:defRPr sz="2800">
                  <a:solidFill>
                    <a:srgbClr val="0000FF"/>
                  </a:solidFill>
                  <a:latin typeface="Arial" charset="0"/>
                  <a:ea typeface="ＭＳ Ｐゴシック" charset="-128"/>
                  <a:cs typeface="Arial" charset="0"/>
                </a:defRPr>
              </a:lvl1pPr>
              <a:lvl2pPr marL="742950" indent="-285750">
                <a:spcBef>
                  <a:spcPct val="10000"/>
                </a:spcBef>
                <a:buFont typeface="Helvetica" charset="0"/>
                <a:buChar char="–"/>
                <a:defRPr sz="2400">
                  <a:solidFill>
                    <a:schemeClr val="accent2"/>
                  </a:solidFill>
                  <a:latin typeface="Arial" charset="0"/>
                  <a:ea typeface="Arial" charset="0"/>
                  <a:cs typeface="Arial" charset="0"/>
                </a:defRPr>
              </a:lvl2pPr>
              <a:lvl3pPr marL="1143000" indent="-228600">
                <a:spcBef>
                  <a:spcPct val="10000"/>
                </a:spcBef>
                <a:buFont typeface="Wingdings" charset="2"/>
                <a:buChar char=""/>
                <a:defRPr sz="2000">
                  <a:solidFill>
                    <a:schemeClr val="tx1"/>
                  </a:solidFill>
                  <a:latin typeface="Arial" charset="0"/>
                  <a:ea typeface="Arial" charset="0"/>
                  <a:cs typeface="Arial" charset="0"/>
                </a:defRPr>
              </a:lvl3pPr>
              <a:lvl4pPr marL="1600200" indent="-228600">
                <a:spcBef>
                  <a:spcPct val="10000"/>
                </a:spcBef>
                <a:buChar char="•"/>
                <a:defRPr sz="2000">
                  <a:solidFill>
                    <a:schemeClr val="accent2"/>
                  </a:solidFill>
                  <a:latin typeface="Helvetica" charset="0"/>
                  <a:ea typeface="Arial" charset="0"/>
                  <a:cs typeface="Arial" charset="0"/>
                </a:defRPr>
              </a:lvl4pPr>
              <a:lvl5pPr marL="2057400" indent="-228600">
                <a:spcBef>
                  <a:spcPct val="10000"/>
                </a:spcBef>
                <a:buChar char="•"/>
                <a:defRPr sz="2000">
                  <a:solidFill>
                    <a:schemeClr val="tx1"/>
                  </a:solidFill>
                  <a:latin typeface="Helvetica" charset="0"/>
                  <a:ea typeface="Arial" charset="0"/>
                  <a:cs typeface="Arial" charset="0"/>
                </a:defRPr>
              </a:lvl5pPr>
              <a:lvl6pPr marL="25146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6pPr>
              <a:lvl7pPr marL="29718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7pPr>
              <a:lvl8pPr marL="34290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8pPr>
              <a:lvl9pPr marL="38862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smtClean="0">
                  <a:ln>
                    <a:noFill/>
                  </a:ln>
                  <a:solidFill>
                    <a:srgbClr val="000000"/>
                  </a:solidFill>
                  <a:effectLst/>
                  <a:uLnTx/>
                  <a:uFillTx/>
                  <a:latin typeface="+mn-lt"/>
                  <a:ea typeface="ＭＳ Ｐゴシック" charset="-128"/>
                  <a:cs typeface="Arial" charset="0"/>
                </a:rPr>
                <a:t>IP</a:t>
              </a:r>
            </a:p>
          </p:txBody>
        </p:sp>
      </p:grpSp>
      <p:sp>
        <p:nvSpPr>
          <p:cNvPr id="81" name="Rectangle 11"/>
          <p:cNvSpPr>
            <a:spLocks noChangeArrowheads="1"/>
          </p:cNvSpPr>
          <p:nvPr/>
        </p:nvSpPr>
        <p:spPr bwMode="auto">
          <a:xfrm>
            <a:off x="669925" y="5349875"/>
            <a:ext cx="906463" cy="606425"/>
          </a:xfrm>
          <a:prstGeom prst="rect">
            <a:avLst/>
          </a:prstGeom>
          <a:solidFill>
            <a:srgbClr val="CCFFCC"/>
          </a:solidFill>
          <a:ln w="9525">
            <a:solidFill>
              <a:srgbClr val="000000"/>
            </a:solidFill>
            <a:miter lim="800000"/>
            <a:headEnd/>
            <a:tailEnd/>
          </a:ln>
        </p:spPr>
        <p:txBody>
          <a:bodyPr wrap="none" anchor="ctr"/>
          <a:lstStyle>
            <a:lvl1pPr>
              <a:spcBef>
                <a:spcPct val="50000"/>
              </a:spcBef>
              <a:buChar char="•"/>
              <a:defRPr sz="2800">
                <a:solidFill>
                  <a:srgbClr val="0000FF"/>
                </a:solidFill>
                <a:latin typeface="Arial" charset="0"/>
                <a:ea typeface="ＭＳ Ｐゴシック" charset="-128"/>
                <a:cs typeface="Arial" charset="0"/>
              </a:defRPr>
            </a:lvl1pPr>
            <a:lvl2pPr marL="742950" indent="-285750">
              <a:spcBef>
                <a:spcPct val="10000"/>
              </a:spcBef>
              <a:buFont typeface="Helvetica" charset="0"/>
              <a:buChar char="–"/>
              <a:defRPr sz="2400">
                <a:solidFill>
                  <a:schemeClr val="accent2"/>
                </a:solidFill>
                <a:latin typeface="Arial" charset="0"/>
                <a:ea typeface="Arial" charset="0"/>
                <a:cs typeface="Arial" charset="0"/>
              </a:defRPr>
            </a:lvl2pPr>
            <a:lvl3pPr marL="1143000" indent="-228600">
              <a:spcBef>
                <a:spcPct val="10000"/>
              </a:spcBef>
              <a:buFont typeface="Wingdings" charset="2"/>
              <a:buChar char=""/>
              <a:defRPr sz="2000">
                <a:solidFill>
                  <a:schemeClr val="tx1"/>
                </a:solidFill>
                <a:latin typeface="Arial" charset="0"/>
                <a:ea typeface="Arial" charset="0"/>
                <a:cs typeface="Arial" charset="0"/>
              </a:defRPr>
            </a:lvl3pPr>
            <a:lvl4pPr marL="1600200" indent="-228600">
              <a:spcBef>
                <a:spcPct val="10000"/>
              </a:spcBef>
              <a:buChar char="•"/>
              <a:defRPr sz="2000">
                <a:solidFill>
                  <a:schemeClr val="accent2"/>
                </a:solidFill>
                <a:latin typeface="Helvetica" charset="0"/>
                <a:ea typeface="Arial" charset="0"/>
                <a:cs typeface="Arial" charset="0"/>
              </a:defRPr>
            </a:lvl4pPr>
            <a:lvl5pPr marL="2057400" indent="-228600">
              <a:spcBef>
                <a:spcPct val="10000"/>
              </a:spcBef>
              <a:buChar char="•"/>
              <a:defRPr sz="2000">
                <a:solidFill>
                  <a:schemeClr val="tx1"/>
                </a:solidFill>
                <a:latin typeface="Helvetica" charset="0"/>
                <a:ea typeface="Arial" charset="0"/>
                <a:cs typeface="Arial" charset="0"/>
              </a:defRPr>
            </a:lvl5pPr>
            <a:lvl6pPr marL="25146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6pPr>
            <a:lvl7pPr marL="29718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7pPr>
            <a:lvl8pPr marL="34290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8pPr>
            <a:lvl9pPr marL="38862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altLang="en-US" sz="2000" b="1" i="0" u="none" strike="noStrike" kern="0" cap="none" spc="0" normalizeH="0" baseline="0" noProof="0" smtClean="0">
              <a:ln>
                <a:noFill/>
              </a:ln>
              <a:solidFill>
                <a:srgbClr val="000000"/>
              </a:solidFill>
              <a:effectLst/>
              <a:uLnTx/>
              <a:uFillTx/>
              <a:latin typeface="+mn-lt"/>
              <a:ea typeface="ＭＳ Ｐゴシック" charset="-128"/>
              <a:cs typeface="Arial" charset="0"/>
            </a:endParaRPr>
          </a:p>
        </p:txBody>
      </p:sp>
      <p:sp>
        <p:nvSpPr>
          <p:cNvPr id="82" name="Text Box 12"/>
          <p:cNvSpPr txBox="1">
            <a:spLocks noChangeArrowheads="1"/>
          </p:cNvSpPr>
          <p:nvPr/>
        </p:nvSpPr>
        <p:spPr bwMode="auto">
          <a:xfrm>
            <a:off x="665204" y="5387975"/>
            <a:ext cx="923844" cy="535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50000"/>
              </a:spcBef>
              <a:buChar char="•"/>
              <a:defRPr sz="2800">
                <a:solidFill>
                  <a:srgbClr val="0000FF"/>
                </a:solidFill>
                <a:latin typeface="Arial" charset="0"/>
                <a:ea typeface="ＭＳ Ｐゴシック" charset="-128"/>
                <a:cs typeface="Arial" charset="0"/>
              </a:defRPr>
            </a:lvl1pPr>
            <a:lvl2pPr marL="742950" indent="-285750">
              <a:spcBef>
                <a:spcPct val="10000"/>
              </a:spcBef>
              <a:buFont typeface="Helvetica" charset="0"/>
              <a:buChar char="–"/>
              <a:defRPr sz="2400">
                <a:solidFill>
                  <a:schemeClr val="accent2"/>
                </a:solidFill>
                <a:latin typeface="Arial" charset="0"/>
                <a:ea typeface="Arial" charset="0"/>
                <a:cs typeface="Arial" charset="0"/>
              </a:defRPr>
            </a:lvl2pPr>
            <a:lvl3pPr marL="1143000" indent="-228600">
              <a:spcBef>
                <a:spcPct val="10000"/>
              </a:spcBef>
              <a:buFont typeface="Wingdings" charset="2"/>
              <a:buChar char=""/>
              <a:defRPr sz="2000">
                <a:solidFill>
                  <a:schemeClr val="tx1"/>
                </a:solidFill>
                <a:latin typeface="Arial" charset="0"/>
                <a:ea typeface="Arial" charset="0"/>
                <a:cs typeface="Arial" charset="0"/>
              </a:defRPr>
            </a:lvl3pPr>
            <a:lvl4pPr marL="1600200" indent="-228600">
              <a:spcBef>
                <a:spcPct val="10000"/>
              </a:spcBef>
              <a:buChar char="•"/>
              <a:defRPr sz="2000">
                <a:solidFill>
                  <a:schemeClr val="accent2"/>
                </a:solidFill>
                <a:latin typeface="Helvetica" charset="0"/>
                <a:ea typeface="Arial" charset="0"/>
                <a:cs typeface="Arial" charset="0"/>
              </a:defRPr>
            </a:lvl4pPr>
            <a:lvl5pPr marL="2057400" indent="-228600">
              <a:spcBef>
                <a:spcPct val="10000"/>
              </a:spcBef>
              <a:buChar char="•"/>
              <a:defRPr sz="2000">
                <a:solidFill>
                  <a:schemeClr val="tx1"/>
                </a:solidFill>
                <a:latin typeface="Helvetica" charset="0"/>
                <a:ea typeface="Arial" charset="0"/>
                <a:cs typeface="Arial" charset="0"/>
              </a:defRPr>
            </a:lvl5pPr>
            <a:lvl6pPr marL="25146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6pPr>
            <a:lvl7pPr marL="29718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7pPr>
            <a:lvl8pPr marL="34290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8pPr>
            <a:lvl9pPr marL="38862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9pPr>
          </a:lstStyle>
          <a:p>
            <a:pPr algn="ctr" eaLnBrk="0" fontAlgn="base" hangingPunct="0">
              <a:lnSpc>
                <a:spcPct val="90000"/>
              </a:lnSpc>
              <a:spcBef>
                <a:spcPct val="0"/>
              </a:spcBef>
              <a:spcAft>
                <a:spcPct val="0"/>
              </a:spcAft>
              <a:buFontTx/>
              <a:buNone/>
            </a:pPr>
            <a:r>
              <a:rPr lang="en-US" altLang="en-US" sz="1600">
                <a:solidFill>
                  <a:srgbClr val="000000"/>
                </a:solidFill>
                <a:latin typeface="+mn-lt"/>
              </a:rPr>
              <a:t>Ethernet</a:t>
            </a:r>
          </a:p>
          <a:p>
            <a:pPr algn="ctr" eaLnBrk="0" fontAlgn="base" hangingPunct="0">
              <a:lnSpc>
                <a:spcPct val="90000"/>
              </a:lnSpc>
              <a:spcBef>
                <a:spcPct val="0"/>
              </a:spcBef>
              <a:spcAft>
                <a:spcPct val="0"/>
              </a:spcAft>
              <a:buFontTx/>
              <a:buNone/>
            </a:pPr>
            <a:r>
              <a:rPr lang="en-US" altLang="en-US" sz="1600">
                <a:solidFill>
                  <a:srgbClr val="000000"/>
                </a:solidFill>
                <a:latin typeface="+mn-lt"/>
              </a:rPr>
              <a:t>interface</a:t>
            </a:r>
          </a:p>
        </p:txBody>
      </p:sp>
      <p:sp>
        <p:nvSpPr>
          <p:cNvPr id="83" name="Line 13"/>
          <p:cNvSpPr>
            <a:spLocks noChangeShapeType="1"/>
          </p:cNvSpPr>
          <p:nvPr/>
        </p:nvSpPr>
        <p:spPr bwMode="auto">
          <a:xfrm>
            <a:off x="1147763" y="2314575"/>
            <a:ext cx="0" cy="622300"/>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000" b="1" i="0" u="none" strike="noStrike" kern="0" cap="none" spc="0" normalizeH="0" baseline="0" noProof="0" smtClean="0">
              <a:ln>
                <a:noFill/>
              </a:ln>
              <a:solidFill>
                <a:srgbClr val="000000"/>
              </a:solidFill>
              <a:effectLst/>
              <a:uLnTx/>
              <a:uFillTx/>
              <a:ea typeface="ＭＳ Ｐゴシック" charset="-128"/>
              <a:cs typeface="Arial"/>
            </a:endParaRPr>
          </a:p>
        </p:txBody>
      </p:sp>
      <p:sp>
        <p:nvSpPr>
          <p:cNvPr id="84" name="Line 14"/>
          <p:cNvSpPr>
            <a:spLocks noChangeShapeType="1"/>
          </p:cNvSpPr>
          <p:nvPr/>
        </p:nvSpPr>
        <p:spPr bwMode="auto">
          <a:xfrm>
            <a:off x="1147763" y="3521075"/>
            <a:ext cx="0" cy="622300"/>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000" b="1" i="0" u="none" strike="noStrike" kern="0" cap="none" spc="0" normalizeH="0" baseline="0" noProof="0" smtClean="0">
              <a:ln>
                <a:noFill/>
              </a:ln>
              <a:solidFill>
                <a:srgbClr val="000000"/>
              </a:solidFill>
              <a:effectLst/>
              <a:uLnTx/>
              <a:uFillTx/>
              <a:ea typeface="ＭＳ Ｐゴシック" charset="-128"/>
              <a:cs typeface="Arial"/>
            </a:endParaRPr>
          </a:p>
        </p:txBody>
      </p:sp>
      <p:sp>
        <p:nvSpPr>
          <p:cNvPr id="85" name="Line 15"/>
          <p:cNvSpPr>
            <a:spLocks noChangeShapeType="1"/>
          </p:cNvSpPr>
          <p:nvPr/>
        </p:nvSpPr>
        <p:spPr bwMode="auto">
          <a:xfrm>
            <a:off x="1147763" y="4713288"/>
            <a:ext cx="0" cy="622300"/>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000" b="1" i="0" u="none" strike="noStrike" kern="0" cap="none" spc="0" normalizeH="0" baseline="0" noProof="0" smtClean="0">
              <a:ln>
                <a:noFill/>
              </a:ln>
              <a:solidFill>
                <a:srgbClr val="000000"/>
              </a:solidFill>
              <a:effectLst/>
              <a:uLnTx/>
              <a:uFillTx/>
              <a:ea typeface="ＭＳ Ｐゴシック" charset="-128"/>
              <a:cs typeface="Arial"/>
            </a:endParaRPr>
          </a:p>
        </p:txBody>
      </p:sp>
      <p:sp>
        <p:nvSpPr>
          <p:cNvPr id="86" name="Rectangle 16"/>
          <p:cNvSpPr>
            <a:spLocks noChangeArrowheads="1"/>
          </p:cNvSpPr>
          <p:nvPr/>
        </p:nvSpPr>
        <p:spPr bwMode="auto">
          <a:xfrm>
            <a:off x="538163" y="1538288"/>
            <a:ext cx="1303337" cy="4848225"/>
          </a:xfrm>
          <a:prstGeom prst="rect">
            <a:avLst/>
          </a:prstGeom>
          <a:noFill/>
          <a:ln w="9525">
            <a:solidFill>
              <a:srgbClr val="3333FF"/>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50000"/>
              </a:spcBef>
              <a:buChar char="•"/>
              <a:defRPr sz="2800">
                <a:solidFill>
                  <a:srgbClr val="0000FF"/>
                </a:solidFill>
                <a:latin typeface="Arial" charset="0"/>
                <a:ea typeface="ＭＳ Ｐゴシック" charset="-128"/>
                <a:cs typeface="Arial" charset="0"/>
              </a:defRPr>
            </a:lvl1pPr>
            <a:lvl2pPr marL="742950" indent="-285750">
              <a:spcBef>
                <a:spcPct val="10000"/>
              </a:spcBef>
              <a:buFont typeface="Helvetica" charset="0"/>
              <a:buChar char="–"/>
              <a:defRPr sz="2400">
                <a:solidFill>
                  <a:schemeClr val="accent2"/>
                </a:solidFill>
                <a:latin typeface="Arial" charset="0"/>
                <a:ea typeface="Arial" charset="0"/>
                <a:cs typeface="Arial" charset="0"/>
              </a:defRPr>
            </a:lvl2pPr>
            <a:lvl3pPr marL="1143000" indent="-228600">
              <a:spcBef>
                <a:spcPct val="10000"/>
              </a:spcBef>
              <a:buFont typeface="Wingdings" charset="2"/>
              <a:buChar char=""/>
              <a:defRPr sz="2000">
                <a:solidFill>
                  <a:schemeClr val="tx1"/>
                </a:solidFill>
                <a:latin typeface="Arial" charset="0"/>
                <a:ea typeface="Arial" charset="0"/>
                <a:cs typeface="Arial" charset="0"/>
              </a:defRPr>
            </a:lvl3pPr>
            <a:lvl4pPr marL="1600200" indent="-228600">
              <a:spcBef>
                <a:spcPct val="10000"/>
              </a:spcBef>
              <a:buChar char="•"/>
              <a:defRPr sz="2000">
                <a:solidFill>
                  <a:schemeClr val="accent2"/>
                </a:solidFill>
                <a:latin typeface="Helvetica" charset="0"/>
                <a:ea typeface="Arial" charset="0"/>
                <a:cs typeface="Arial" charset="0"/>
              </a:defRPr>
            </a:lvl4pPr>
            <a:lvl5pPr marL="2057400" indent="-228600">
              <a:spcBef>
                <a:spcPct val="10000"/>
              </a:spcBef>
              <a:buChar char="•"/>
              <a:defRPr sz="2000">
                <a:solidFill>
                  <a:schemeClr val="tx1"/>
                </a:solidFill>
                <a:latin typeface="Helvetica" charset="0"/>
                <a:ea typeface="Arial" charset="0"/>
                <a:cs typeface="Arial" charset="0"/>
              </a:defRPr>
            </a:lvl5pPr>
            <a:lvl6pPr marL="25146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6pPr>
            <a:lvl7pPr marL="29718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7pPr>
            <a:lvl8pPr marL="34290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8pPr>
            <a:lvl9pPr marL="38862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9pPr>
          </a:lstStyle>
          <a:p>
            <a:pPr algn="ctr" fontAlgn="base">
              <a:spcBef>
                <a:spcPct val="0"/>
              </a:spcBef>
              <a:spcAft>
                <a:spcPct val="0"/>
              </a:spcAft>
              <a:buFontTx/>
              <a:buNone/>
            </a:pPr>
            <a:endParaRPr lang="en-US" altLang="en-US" sz="2000" b="1">
              <a:solidFill>
                <a:srgbClr val="000000"/>
              </a:solidFill>
              <a:latin typeface="+mn-lt"/>
            </a:endParaRPr>
          </a:p>
        </p:txBody>
      </p:sp>
      <p:sp>
        <p:nvSpPr>
          <p:cNvPr id="87" name="Rectangle 17"/>
          <p:cNvSpPr>
            <a:spLocks noChangeArrowheads="1"/>
          </p:cNvSpPr>
          <p:nvPr/>
        </p:nvSpPr>
        <p:spPr bwMode="auto">
          <a:xfrm>
            <a:off x="7648575" y="1739900"/>
            <a:ext cx="914400" cy="582613"/>
          </a:xfrm>
          <a:prstGeom prst="rect">
            <a:avLst/>
          </a:prstGeom>
          <a:solidFill>
            <a:srgbClr val="FF7C80"/>
          </a:solidFill>
          <a:ln w="9525">
            <a:solidFill>
              <a:srgbClr val="000000"/>
            </a:solidFill>
            <a:miter lim="800000"/>
            <a:headEnd/>
            <a:tailEnd/>
          </a:ln>
        </p:spPr>
        <p:txBody>
          <a:bodyPr wrap="none" anchor="ctr"/>
          <a:lstStyle>
            <a:lvl1pPr>
              <a:spcBef>
                <a:spcPct val="50000"/>
              </a:spcBef>
              <a:buChar char="•"/>
              <a:defRPr sz="2800">
                <a:solidFill>
                  <a:srgbClr val="0000FF"/>
                </a:solidFill>
                <a:latin typeface="Arial" charset="0"/>
                <a:ea typeface="ＭＳ Ｐゴシック" charset="-128"/>
                <a:cs typeface="Arial" charset="0"/>
              </a:defRPr>
            </a:lvl1pPr>
            <a:lvl2pPr marL="742950" indent="-285750">
              <a:spcBef>
                <a:spcPct val="10000"/>
              </a:spcBef>
              <a:buFont typeface="Helvetica" charset="0"/>
              <a:buChar char="–"/>
              <a:defRPr sz="2400">
                <a:solidFill>
                  <a:schemeClr val="accent2"/>
                </a:solidFill>
                <a:latin typeface="Arial" charset="0"/>
                <a:ea typeface="Arial" charset="0"/>
                <a:cs typeface="Arial" charset="0"/>
              </a:defRPr>
            </a:lvl2pPr>
            <a:lvl3pPr marL="1143000" indent="-228600">
              <a:spcBef>
                <a:spcPct val="10000"/>
              </a:spcBef>
              <a:buFont typeface="Wingdings" charset="2"/>
              <a:buChar char=""/>
              <a:defRPr sz="2000">
                <a:solidFill>
                  <a:schemeClr val="tx1"/>
                </a:solidFill>
                <a:latin typeface="Arial" charset="0"/>
                <a:ea typeface="Arial" charset="0"/>
                <a:cs typeface="Arial" charset="0"/>
              </a:defRPr>
            </a:lvl3pPr>
            <a:lvl4pPr marL="1600200" indent="-228600">
              <a:spcBef>
                <a:spcPct val="10000"/>
              </a:spcBef>
              <a:buChar char="•"/>
              <a:defRPr sz="2000">
                <a:solidFill>
                  <a:schemeClr val="accent2"/>
                </a:solidFill>
                <a:latin typeface="Helvetica" charset="0"/>
                <a:ea typeface="Arial" charset="0"/>
                <a:cs typeface="Arial" charset="0"/>
              </a:defRPr>
            </a:lvl4pPr>
            <a:lvl5pPr marL="2057400" indent="-228600">
              <a:spcBef>
                <a:spcPct val="10000"/>
              </a:spcBef>
              <a:buChar char="•"/>
              <a:defRPr sz="2000">
                <a:solidFill>
                  <a:schemeClr val="tx1"/>
                </a:solidFill>
                <a:latin typeface="Helvetica" charset="0"/>
                <a:ea typeface="Arial" charset="0"/>
                <a:cs typeface="Arial" charset="0"/>
              </a:defRPr>
            </a:lvl5pPr>
            <a:lvl6pPr marL="25146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6pPr>
            <a:lvl7pPr marL="29718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7pPr>
            <a:lvl8pPr marL="34290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8pPr>
            <a:lvl9pPr marL="38862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altLang="en-US" sz="2000" b="1" i="0" u="none" strike="noStrike" kern="0" cap="none" spc="0" normalizeH="0" baseline="0" noProof="0" smtClean="0">
              <a:ln>
                <a:noFill/>
              </a:ln>
              <a:solidFill>
                <a:srgbClr val="000000"/>
              </a:solidFill>
              <a:effectLst/>
              <a:uLnTx/>
              <a:uFillTx/>
              <a:latin typeface="+mn-lt"/>
              <a:ea typeface="ＭＳ Ｐゴシック" charset="-128"/>
              <a:cs typeface="Arial" charset="0"/>
            </a:endParaRPr>
          </a:p>
        </p:txBody>
      </p:sp>
      <p:sp>
        <p:nvSpPr>
          <p:cNvPr id="88" name="Rectangle 18"/>
          <p:cNvSpPr>
            <a:spLocks noChangeArrowheads="1"/>
          </p:cNvSpPr>
          <p:nvPr/>
        </p:nvSpPr>
        <p:spPr bwMode="auto">
          <a:xfrm>
            <a:off x="7658100" y="2932113"/>
            <a:ext cx="914400" cy="582612"/>
          </a:xfrm>
          <a:prstGeom prst="rect">
            <a:avLst/>
          </a:prstGeom>
          <a:solidFill>
            <a:srgbClr val="FFFF99"/>
          </a:solidFill>
          <a:ln w="9525">
            <a:solidFill>
              <a:srgbClr val="000000"/>
            </a:solidFill>
            <a:miter lim="800000"/>
            <a:headEnd/>
            <a:tailEnd/>
          </a:ln>
        </p:spPr>
        <p:txBody>
          <a:bodyPr wrap="none" anchor="ctr"/>
          <a:lstStyle>
            <a:lvl1pPr>
              <a:spcBef>
                <a:spcPct val="50000"/>
              </a:spcBef>
              <a:buChar char="•"/>
              <a:defRPr sz="2800">
                <a:solidFill>
                  <a:srgbClr val="0000FF"/>
                </a:solidFill>
                <a:latin typeface="Arial" charset="0"/>
                <a:ea typeface="ＭＳ Ｐゴシック" charset="-128"/>
                <a:cs typeface="Arial" charset="0"/>
              </a:defRPr>
            </a:lvl1pPr>
            <a:lvl2pPr marL="742950" indent="-285750">
              <a:spcBef>
                <a:spcPct val="10000"/>
              </a:spcBef>
              <a:buFont typeface="Helvetica" charset="0"/>
              <a:buChar char="–"/>
              <a:defRPr sz="2400">
                <a:solidFill>
                  <a:schemeClr val="accent2"/>
                </a:solidFill>
                <a:latin typeface="Arial" charset="0"/>
                <a:ea typeface="Arial" charset="0"/>
                <a:cs typeface="Arial" charset="0"/>
              </a:defRPr>
            </a:lvl2pPr>
            <a:lvl3pPr marL="1143000" indent="-228600">
              <a:spcBef>
                <a:spcPct val="10000"/>
              </a:spcBef>
              <a:buFont typeface="Wingdings" charset="2"/>
              <a:buChar char=""/>
              <a:defRPr sz="2000">
                <a:solidFill>
                  <a:schemeClr val="tx1"/>
                </a:solidFill>
                <a:latin typeface="Arial" charset="0"/>
                <a:ea typeface="Arial" charset="0"/>
                <a:cs typeface="Arial" charset="0"/>
              </a:defRPr>
            </a:lvl3pPr>
            <a:lvl4pPr marL="1600200" indent="-228600">
              <a:spcBef>
                <a:spcPct val="10000"/>
              </a:spcBef>
              <a:buChar char="•"/>
              <a:defRPr sz="2000">
                <a:solidFill>
                  <a:schemeClr val="accent2"/>
                </a:solidFill>
                <a:latin typeface="Helvetica" charset="0"/>
                <a:ea typeface="Arial" charset="0"/>
                <a:cs typeface="Arial" charset="0"/>
              </a:defRPr>
            </a:lvl4pPr>
            <a:lvl5pPr marL="2057400" indent="-228600">
              <a:spcBef>
                <a:spcPct val="10000"/>
              </a:spcBef>
              <a:buChar char="•"/>
              <a:defRPr sz="2000">
                <a:solidFill>
                  <a:schemeClr val="tx1"/>
                </a:solidFill>
                <a:latin typeface="Helvetica" charset="0"/>
                <a:ea typeface="Arial" charset="0"/>
                <a:cs typeface="Arial" charset="0"/>
              </a:defRPr>
            </a:lvl5pPr>
            <a:lvl6pPr marL="25146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6pPr>
            <a:lvl7pPr marL="29718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7pPr>
            <a:lvl8pPr marL="34290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8pPr>
            <a:lvl9pPr marL="38862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altLang="en-US" sz="2000" b="1" i="0" u="none" strike="noStrike" kern="0" cap="none" spc="0" normalizeH="0" baseline="0" noProof="0" smtClean="0">
              <a:ln>
                <a:noFill/>
              </a:ln>
              <a:solidFill>
                <a:srgbClr val="000000"/>
              </a:solidFill>
              <a:effectLst/>
              <a:uLnTx/>
              <a:uFillTx/>
              <a:latin typeface="+mn-lt"/>
              <a:ea typeface="ＭＳ Ｐゴシック" charset="-128"/>
              <a:cs typeface="Arial" charset="0"/>
            </a:endParaRPr>
          </a:p>
        </p:txBody>
      </p:sp>
      <p:sp>
        <p:nvSpPr>
          <p:cNvPr id="89" name="Rectangle 19"/>
          <p:cNvSpPr>
            <a:spLocks noChangeArrowheads="1"/>
          </p:cNvSpPr>
          <p:nvPr/>
        </p:nvSpPr>
        <p:spPr bwMode="auto">
          <a:xfrm>
            <a:off x="7643813" y="4119563"/>
            <a:ext cx="914400" cy="582612"/>
          </a:xfrm>
          <a:prstGeom prst="rect">
            <a:avLst/>
          </a:prstGeom>
          <a:solidFill>
            <a:srgbClr val="FFCC00"/>
          </a:solidFill>
          <a:ln w="9525">
            <a:solidFill>
              <a:srgbClr val="000000"/>
            </a:solidFill>
            <a:miter lim="800000"/>
            <a:headEnd/>
            <a:tailEnd/>
          </a:ln>
        </p:spPr>
        <p:txBody>
          <a:bodyPr wrap="none" anchor="ctr"/>
          <a:lstStyle>
            <a:lvl1pPr>
              <a:spcBef>
                <a:spcPct val="50000"/>
              </a:spcBef>
              <a:buChar char="•"/>
              <a:defRPr sz="2800">
                <a:solidFill>
                  <a:srgbClr val="0000FF"/>
                </a:solidFill>
                <a:latin typeface="Arial" charset="0"/>
                <a:ea typeface="ＭＳ Ｐゴシック" charset="-128"/>
                <a:cs typeface="Arial" charset="0"/>
              </a:defRPr>
            </a:lvl1pPr>
            <a:lvl2pPr marL="742950" indent="-285750">
              <a:spcBef>
                <a:spcPct val="10000"/>
              </a:spcBef>
              <a:buFont typeface="Helvetica" charset="0"/>
              <a:buChar char="–"/>
              <a:defRPr sz="2400">
                <a:solidFill>
                  <a:schemeClr val="accent2"/>
                </a:solidFill>
                <a:latin typeface="Arial" charset="0"/>
                <a:ea typeface="Arial" charset="0"/>
                <a:cs typeface="Arial" charset="0"/>
              </a:defRPr>
            </a:lvl2pPr>
            <a:lvl3pPr marL="1143000" indent="-228600">
              <a:spcBef>
                <a:spcPct val="10000"/>
              </a:spcBef>
              <a:buFont typeface="Wingdings" charset="2"/>
              <a:buChar char=""/>
              <a:defRPr sz="2000">
                <a:solidFill>
                  <a:schemeClr val="tx1"/>
                </a:solidFill>
                <a:latin typeface="Arial" charset="0"/>
                <a:ea typeface="Arial" charset="0"/>
                <a:cs typeface="Arial" charset="0"/>
              </a:defRPr>
            </a:lvl3pPr>
            <a:lvl4pPr marL="1600200" indent="-228600">
              <a:spcBef>
                <a:spcPct val="10000"/>
              </a:spcBef>
              <a:buChar char="•"/>
              <a:defRPr sz="2000">
                <a:solidFill>
                  <a:schemeClr val="accent2"/>
                </a:solidFill>
                <a:latin typeface="Helvetica" charset="0"/>
                <a:ea typeface="Arial" charset="0"/>
                <a:cs typeface="Arial" charset="0"/>
              </a:defRPr>
            </a:lvl4pPr>
            <a:lvl5pPr marL="2057400" indent="-228600">
              <a:spcBef>
                <a:spcPct val="10000"/>
              </a:spcBef>
              <a:buChar char="•"/>
              <a:defRPr sz="2000">
                <a:solidFill>
                  <a:schemeClr val="tx1"/>
                </a:solidFill>
                <a:latin typeface="Helvetica" charset="0"/>
                <a:ea typeface="Arial" charset="0"/>
                <a:cs typeface="Arial" charset="0"/>
              </a:defRPr>
            </a:lvl5pPr>
            <a:lvl6pPr marL="25146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6pPr>
            <a:lvl7pPr marL="29718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7pPr>
            <a:lvl8pPr marL="34290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8pPr>
            <a:lvl9pPr marL="38862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altLang="en-US" sz="2000" b="1" i="0" u="none" strike="noStrike" kern="0" cap="none" spc="0" normalizeH="0" baseline="0" noProof="0" smtClean="0">
              <a:ln>
                <a:noFill/>
              </a:ln>
              <a:solidFill>
                <a:srgbClr val="000000"/>
              </a:solidFill>
              <a:effectLst/>
              <a:uLnTx/>
              <a:uFillTx/>
              <a:latin typeface="+mn-lt"/>
              <a:ea typeface="ＭＳ Ｐゴシック" charset="-128"/>
              <a:cs typeface="Arial" charset="0"/>
            </a:endParaRPr>
          </a:p>
        </p:txBody>
      </p:sp>
      <p:sp>
        <p:nvSpPr>
          <p:cNvPr id="90" name="Rectangle 20"/>
          <p:cNvSpPr>
            <a:spLocks noChangeArrowheads="1"/>
          </p:cNvSpPr>
          <p:nvPr/>
        </p:nvSpPr>
        <p:spPr bwMode="auto">
          <a:xfrm>
            <a:off x="7659688" y="5310188"/>
            <a:ext cx="906462" cy="606425"/>
          </a:xfrm>
          <a:prstGeom prst="rect">
            <a:avLst/>
          </a:prstGeom>
          <a:solidFill>
            <a:srgbClr val="CCFFCC"/>
          </a:solidFill>
          <a:ln w="9525">
            <a:solidFill>
              <a:srgbClr val="000000"/>
            </a:solidFill>
            <a:miter lim="800000"/>
            <a:headEnd/>
            <a:tailEnd/>
          </a:ln>
        </p:spPr>
        <p:txBody>
          <a:bodyPr wrap="none" anchor="ctr"/>
          <a:lstStyle>
            <a:lvl1pPr>
              <a:spcBef>
                <a:spcPct val="50000"/>
              </a:spcBef>
              <a:buChar char="•"/>
              <a:defRPr sz="2800">
                <a:solidFill>
                  <a:srgbClr val="0000FF"/>
                </a:solidFill>
                <a:latin typeface="Arial" charset="0"/>
                <a:ea typeface="ＭＳ Ｐゴシック" charset="-128"/>
                <a:cs typeface="Arial" charset="0"/>
              </a:defRPr>
            </a:lvl1pPr>
            <a:lvl2pPr marL="742950" indent="-285750">
              <a:spcBef>
                <a:spcPct val="10000"/>
              </a:spcBef>
              <a:buFont typeface="Helvetica" charset="0"/>
              <a:buChar char="–"/>
              <a:defRPr sz="2400">
                <a:solidFill>
                  <a:schemeClr val="accent2"/>
                </a:solidFill>
                <a:latin typeface="Arial" charset="0"/>
                <a:ea typeface="Arial" charset="0"/>
                <a:cs typeface="Arial" charset="0"/>
              </a:defRPr>
            </a:lvl2pPr>
            <a:lvl3pPr marL="1143000" indent="-228600">
              <a:spcBef>
                <a:spcPct val="10000"/>
              </a:spcBef>
              <a:buFont typeface="Wingdings" charset="2"/>
              <a:buChar char=""/>
              <a:defRPr sz="2000">
                <a:solidFill>
                  <a:schemeClr val="tx1"/>
                </a:solidFill>
                <a:latin typeface="Arial" charset="0"/>
                <a:ea typeface="Arial" charset="0"/>
                <a:cs typeface="Arial" charset="0"/>
              </a:defRPr>
            </a:lvl3pPr>
            <a:lvl4pPr marL="1600200" indent="-228600">
              <a:spcBef>
                <a:spcPct val="10000"/>
              </a:spcBef>
              <a:buChar char="•"/>
              <a:defRPr sz="2000">
                <a:solidFill>
                  <a:schemeClr val="accent2"/>
                </a:solidFill>
                <a:latin typeface="Helvetica" charset="0"/>
                <a:ea typeface="Arial" charset="0"/>
                <a:cs typeface="Arial" charset="0"/>
              </a:defRPr>
            </a:lvl4pPr>
            <a:lvl5pPr marL="2057400" indent="-228600">
              <a:spcBef>
                <a:spcPct val="10000"/>
              </a:spcBef>
              <a:buChar char="•"/>
              <a:defRPr sz="2000">
                <a:solidFill>
                  <a:schemeClr val="tx1"/>
                </a:solidFill>
                <a:latin typeface="Helvetica" charset="0"/>
                <a:ea typeface="Arial" charset="0"/>
                <a:cs typeface="Arial" charset="0"/>
              </a:defRPr>
            </a:lvl5pPr>
            <a:lvl6pPr marL="25146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6pPr>
            <a:lvl7pPr marL="29718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7pPr>
            <a:lvl8pPr marL="34290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8pPr>
            <a:lvl9pPr marL="38862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altLang="en-US" sz="2000" b="1" i="0" u="none" strike="noStrike" kern="0" cap="none" spc="0" normalizeH="0" baseline="0" noProof="0" smtClean="0">
              <a:ln>
                <a:noFill/>
              </a:ln>
              <a:solidFill>
                <a:srgbClr val="000000"/>
              </a:solidFill>
              <a:effectLst/>
              <a:uLnTx/>
              <a:uFillTx/>
              <a:latin typeface="+mn-lt"/>
              <a:ea typeface="ＭＳ Ｐゴシック" charset="-128"/>
              <a:cs typeface="Arial" charset="0"/>
            </a:endParaRPr>
          </a:p>
        </p:txBody>
      </p:sp>
      <p:sp>
        <p:nvSpPr>
          <p:cNvPr id="91" name="Text Box 21"/>
          <p:cNvSpPr txBox="1">
            <a:spLocks noChangeArrowheads="1"/>
          </p:cNvSpPr>
          <p:nvPr/>
        </p:nvSpPr>
        <p:spPr bwMode="auto">
          <a:xfrm>
            <a:off x="7761288" y="1839913"/>
            <a:ext cx="67499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50000"/>
              </a:spcBef>
              <a:buChar char="•"/>
              <a:defRPr sz="2800">
                <a:solidFill>
                  <a:srgbClr val="0000FF"/>
                </a:solidFill>
                <a:latin typeface="Arial" charset="0"/>
                <a:ea typeface="ＭＳ Ｐゴシック" charset="-128"/>
                <a:cs typeface="Arial" charset="0"/>
              </a:defRPr>
            </a:lvl1pPr>
            <a:lvl2pPr marL="742950" indent="-285750">
              <a:spcBef>
                <a:spcPct val="10000"/>
              </a:spcBef>
              <a:buFont typeface="Helvetica" charset="0"/>
              <a:buChar char="–"/>
              <a:defRPr sz="2400">
                <a:solidFill>
                  <a:schemeClr val="accent2"/>
                </a:solidFill>
                <a:latin typeface="Arial" charset="0"/>
                <a:ea typeface="Arial" charset="0"/>
                <a:cs typeface="Arial" charset="0"/>
              </a:defRPr>
            </a:lvl2pPr>
            <a:lvl3pPr marL="1143000" indent="-228600">
              <a:spcBef>
                <a:spcPct val="10000"/>
              </a:spcBef>
              <a:buFont typeface="Wingdings" charset="2"/>
              <a:buChar char=""/>
              <a:defRPr sz="2000">
                <a:solidFill>
                  <a:schemeClr val="tx1"/>
                </a:solidFill>
                <a:latin typeface="Arial" charset="0"/>
                <a:ea typeface="Arial" charset="0"/>
                <a:cs typeface="Arial" charset="0"/>
              </a:defRPr>
            </a:lvl3pPr>
            <a:lvl4pPr marL="1600200" indent="-228600">
              <a:spcBef>
                <a:spcPct val="10000"/>
              </a:spcBef>
              <a:buChar char="•"/>
              <a:defRPr sz="2000">
                <a:solidFill>
                  <a:schemeClr val="accent2"/>
                </a:solidFill>
                <a:latin typeface="Helvetica" charset="0"/>
                <a:ea typeface="Arial" charset="0"/>
                <a:cs typeface="Arial" charset="0"/>
              </a:defRPr>
            </a:lvl4pPr>
            <a:lvl5pPr marL="2057400" indent="-228600">
              <a:spcBef>
                <a:spcPct val="10000"/>
              </a:spcBef>
              <a:buChar char="•"/>
              <a:defRPr sz="2000">
                <a:solidFill>
                  <a:schemeClr val="tx1"/>
                </a:solidFill>
                <a:latin typeface="Helvetica" charset="0"/>
                <a:ea typeface="Arial" charset="0"/>
                <a:cs typeface="Arial" charset="0"/>
              </a:defRPr>
            </a:lvl5pPr>
            <a:lvl6pPr marL="25146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6pPr>
            <a:lvl7pPr marL="29718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7pPr>
            <a:lvl8pPr marL="34290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8pPr>
            <a:lvl9pPr marL="38862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9pPr>
          </a:lstStyle>
          <a:p>
            <a:pPr eaLnBrk="0" fontAlgn="base" hangingPunct="0">
              <a:spcBef>
                <a:spcPct val="0"/>
              </a:spcBef>
              <a:spcAft>
                <a:spcPct val="0"/>
              </a:spcAft>
              <a:buFontTx/>
              <a:buNone/>
            </a:pPr>
            <a:r>
              <a:rPr lang="en-US" altLang="en-US" sz="1800">
                <a:solidFill>
                  <a:srgbClr val="000000"/>
                </a:solidFill>
                <a:latin typeface="+mn-lt"/>
              </a:rPr>
              <a:t>HTTP</a:t>
            </a:r>
          </a:p>
        </p:txBody>
      </p:sp>
      <p:sp>
        <p:nvSpPr>
          <p:cNvPr id="92" name="Text Box 22"/>
          <p:cNvSpPr txBox="1">
            <a:spLocks noChangeArrowheads="1"/>
          </p:cNvSpPr>
          <p:nvPr/>
        </p:nvSpPr>
        <p:spPr bwMode="auto">
          <a:xfrm>
            <a:off x="7845425" y="3030538"/>
            <a:ext cx="53431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50000"/>
              </a:spcBef>
              <a:buChar char="•"/>
              <a:defRPr sz="2800">
                <a:solidFill>
                  <a:srgbClr val="0000FF"/>
                </a:solidFill>
                <a:latin typeface="Arial" charset="0"/>
                <a:ea typeface="ＭＳ Ｐゴシック" charset="-128"/>
                <a:cs typeface="Arial" charset="0"/>
              </a:defRPr>
            </a:lvl1pPr>
            <a:lvl2pPr marL="742950" indent="-285750">
              <a:spcBef>
                <a:spcPct val="10000"/>
              </a:spcBef>
              <a:buFont typeface="Helvetica" charset="0"/>
              <a:buChar char="–"/>
              <a:defRPr sz="2400">
                <a:solidFill>
                  <a:schemeClr val="accent2"/>
                </a:solidFill>
                <a:latin typeface="Arial" charset="0"/>
                <a:ea typeface="Arial" charset="0"/>
                <a:cs typeface="Arial" charset="0"/>
              </a:defRPr>
            </a:lvl2pPr>
            <a:lvl3pPr marL="1143000" indent="-228600">
              <a:spcBef>
                <a:spcPct val="10000"/>
              </a:spcBef>
              <a:buFont typeface="Wingdings" charset="2"/>
              <a:buChar char=""/>
              <a:defRPr sz="2000">
                <a:solidFill>
                  <a:schemeClr val="tx1"/>
                </a:solidFill>
                <a:latin typeface="Arial" charset="0"/>
                <a:ea typeface="Arial" charset="0"/>
                <a:cs typeface="Arial" charset="0"/>
              </a:defRPr>
            </a:lvl3pPr>
            <a:lvl4pPr marL="1600200" indent="-228600">
              <a:spcBef>
                <a:spcPct val="10000"/>
              </a:spcBef>
              <a:buChar char="•"/>
              <a:defRPr sz="2000">
                <a:solidFill>
                  <a:schemeClr val="accent2"/>
                </a:solidFill>
                <a:latin typeface="Helvetica" charset="0"/>
                <a:ea typeface="Arial" charset="0"/>
                <a:cs typeface="Arial" charset="0"/>
              </a:defRPr>
            </a:lvl4pPr>
            <a:lvl5pPr marL="2057400" indent="-228600">
              <a:spcBef>
                <a:spcPct val="10000"/>
              </a:spcBef>
              <a:buChar char="•"/>
              <a:defRPr sz="2000">
                <a:solidFill>
                  <a:schemeClr val="tx1"/>
                </a:solidFill>
                <a:latin typeface="Helvetica" charset="0"/>
                <a:ea typeface="Arial" charset="0"/>
                <a:cs typeface="Arial" charset="0"/>
              </a:defRPr>
            </a:lvl5pPr>
            <a:lvl6pPr marL="25146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6pPr>
            <a:lvl7pPr marL="29718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7pPr>
            <a:lvl8pPr marL="34290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8pPr>
            <a:lvl9pPr marL="38862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9pPr>
          </a:lstStyle>
          <a:p>
            <a:pPr eaLnBrk="0" fontAlgn="base" hangingPunct="0">
              <a:spcBef>
                <a:spcPct val="0"/>
              </a:spcBef>
              <a:spcAft>
                <a:spcPct val="0"/>
              </a:spcAft>
              <a:buFontTx/>
              <a:buNone/>
            </a:pPr>
            <a:r>
              <a:rPr lang="en-US" altLang="en-US" sz="1800">
                <a:solidFill>
                  <a:srgbClr val="000000"/>
                </a:solidFill>
                <a:latin typeface="+mn-lt"/>
              </a:rPr>
              <a:t>TCP</a:t>
            </a:r>
          </a:p>
        </p:txBody>
      </p:sp>
      <p:sp>
        <p:nvSpPr>
          <p:cNvPr id="93" name="Text Box 23"/>
          <p:cNvSpPr txBox="1">
            <a:spLocks noChangeArrowheads="1"/>
          </p:cNvSpPr>
          <p:nvPr/>
        </p:nvSpPr>
        <p:spPr bwMode="auto">
          <a:xfrm>
            <a:off x="7940675" y="4235450"/>
            <a:ext cx="36099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50000"/>
              </a:spcBef>
              <a:buChar char="•"/>
              <a:defRPr sz="2800">
                <a:solidFill>
                  <a:srgbClr val="0000FF"/>
                </a:solidFill>
                <a:latin typeface="Arial" charset="0"/>
                <a:ea typeface="ＭＳ Ｐゴシック" charset="-128"/>
                <a:cs typeface="Arial" charset="0"/>
              </a:defRPr>
            </a:lvl1pPr>
            <a:lvl2pPr marL="742950" indent="-285750">
              <a:spcBef>
                <a:spcPct val="10000"/>
              </a:spcBef>
              <a:buFont typeface="Helvetica" charset="0"/>
              <a:buChar char="–"/>
              <a:defRPr sz="2400">
                <a:solidFill>
                  <a:schemeClr val="accent2"/>
                </a:solidFill>
                <a:latin typeface="Arial" charset="0"/>
                <a:ea typeface="Arial" charset="0"/>
                <a:cs typeface="Arial" charset="0"/>
              </a:defRPr>
            </a:lvl2pPr>
            <a:lvl3pPr marL="1143000" indent="-228600">
              <a:spcBef>
                <a:spcPct val="10000"/>
              </a:spcBef>
              <a:buFont typeface="Wingdings" charset="2"/>
              <a:buChar char=""/>
              <a:defRPr sz="2000">
                <a:solidFill>
                  <a:schemeClr val="tx1"/>
                </a:solidFill>
                <a:latin typeface="Arial" charset="0"/>
                <a:ea typeface="Arial" charset="0"/>
                <a:cs typeface="Arial" charset="0"/>
              </a:defRPr>
            </a:lvl3pPr>
            <a:lvl4pPr marL="1600200" indent="-228600">
              <a:spcBef>
                <a:spcPct val="10000"/>
              </a:spcBef>
              <a:buChar char="•"/>
              <a:defRPr sz="2000">
                <a:solidFill>
                  <a:schemeClr val="accent2"/>
                </a:solidFill>
                <a:latin typeface="Helvetica" charset="0"/>
                <a:ea typeface="Arial" charset="0"/>
                <a:cs typeface="Arial" charset="0"/>
              </a:defRPr>
            </a:lvl4pPr>
            <a:lvl5pPr marL="2057400" indent="-228600">
              <a:spcBef>
                <a:spcPct val="10000"/>
              </a:spcBef>
              <a:buChar char="•"/>
              <a:defRPr sz="2000">
                <a:solidFill>
                  <a:schemeClr val="tx1"/>
                </a:solidFill>
                <a:latin typeface="Helvetica" charset="0"/>
                <a:ea typeface="Arial" charset="0"/>
                <a:cs typeface="Arial" charset="0"/>
              </a:defRPr>
            </a:lvl5pPr>
            <a:lvl6pPr marL="25146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6pPr>
            <a:lvl7pPr marL="29718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7pPr>
            <a:lvl8pPr marL="34290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8pPr>
            <a:lvl9pPr marL="38862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9pPr>
          </a:lstStyle>
          <a:p>
            <a:pPr eaLnBrk="0" fontAlgn="base" hangingPunct="0">
              <a:spcBef>
                <a:spcPct val="0"/>
              </a:spcBef>
              <a:spcAft>
                <a:spcPct val="0"/>
              </a:spcAft>
              <a:buFontTx/>
              <a:buNone/>
            </a:pPr>
            <a:r>
              <a:rPr lang="en-US" altLang="en-US" sz="1800">
                <a:solidFill>
                  <a:srgbClr val="000000"/>
                </a:solidFill>
                <a:latin typeface="+mn-lt"/>
              </a:rPr>
              <a:t>IP</a:t>
            </a:r>
          </a:p>
        </p:txBody>
      </p:sp>
      <p:sp>
        <p:nvSpPr>
          <p:cNvPr id="94" name="Text Box 24"/>
          <p:cNvSpPr txBox="1">
            <a:spLocks noChangeArrowheads="1"/>
          </p:cNvSpPr>
          <p:nvPr/>
        </p:nvSpPr>
        <p:spPr bwMode="auto">
          <a:xfrm>
            <a:off x="7670841" y="5349875"/>
            <a:ext cx="923844" cy="535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50000"/>
              </a:spcBef>
              <a:buChar char="•"/>
              <a:defRPr sz="2800">
                <a:solidFill>
                  <a:srgbClr val="0000FF"/>
                </a:solidFill>
                <a:latin typeface="Arial" charset="0"/>
                <a:ea typeface="ＭＳ Ｐゴシック" charset="-128"/>
                <a:cs typeface="Arial" charset="0"/>
              </a:defRPr>
            </a:lvl1pPr>
            <a:lvl2pPr marL="742950" indent="-285750">
              <a:spcBef>
                <a:spcPct val="10000"/>
              </a:spcBef>
              <a:buFont typeface="Helvetica" charset="0"/>
              <a:buChar char="–"/>
              <a:defRPr sz="2400">
                <a:solidFill>
                  <a:schemeClr val="accent2"/>
                </a:solidFill>
                <a:latin typeface="Arial" charset="0"/>
                <a:ea typeface="Arial" charset="0"/>
                <a:cs typeface="Arial" charset="0"/>
              </a:defRPr>
            </a:lvl2pPr>
            <a:lvl3pPr marL="1143000" indent="-228600">
              <a:spcBef>
                <a:spcPct val="10000"/>
              </a:spcBef>
              <a:buFont typeface="Wingdings" charset="2"/>
              <a:buChar char=""/>
              <a:defRPr sz="2000">
                <a:solidFill>
                  <a:schemeClr val="tx1"/>
                </a:solidFill>
                <a:latin typeface="Arial" charset="0"/>
                <a:ea typeface="Arial" charset="0"/>
                <a:cs typeface="Arial" charset="0"/>
              </a:defRPr>
            </a:lvl3pPr>
            <a:lvl4pPr marL="1600200" indent="-228600">
              <a:spcBef>
                <a:spcPct val="10000"/>
              </a:spcBef>
              <a:buChar char="•"/>
              <a:defRPr sz="2000">
                <a:solidFill>
                  <a:schemeClr val="accent2"/>
                </a:solidFill>
                <a:latin typeface="Helvetica" charset="0"/>
                <a:ea typeface="Arial" charset="0"/>
                <a:cs typeface="Arial" charset="0"/>
              </a:defRPr>
            </a:lvl4pPr>
            <a:lvl5pPr marL="2057400" indent="-228600">
              <a:spcBef>
                <a:spcPct val="10000"/>
              </a:spcBef>
              <a:buChar char="•"/>
              <a:defRPr sz="2000">
                <a:solidFill>
                  <a:schemeClr val="tx1"/>
                </a:solidFill>
                <a:latin typeface="Helvetica" charset="0"/>
                <a:ea typeface="Arial" charset="0"/>
                <a:cs typeface="Arial" charset="0"/>
              </a:defRPr>
            </a:lvl5pPr>
            <a:lvl6pPr marL="25146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6pPr>
            <a:lvl7pPr marL="29718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7pPr>
            <a:lvl8pPr marL="34290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8pPr>
            <a:lvl9pPr marL="38862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9pPr>
          </a:lstStyle>
          <a:p>
            <a:pPr algn="ctr" eaLnBrk="0" fontAlgn="base" hangingPunct="0">
              <a:lnSpc>
                <a:spcPct val="90000"/>
              </a:lnSpc>
              <a:spcBef>
                <a:spcPct val="0"/>
              </a:spcBef>
              <a:spcAft>
                <a:spcPct val="0"/>
              </a:spcAft>
              <a:buFontTx/>
              <a:buNone/>
            </a:pPr>
            <a:r>
              <a:rPr lang="en-US" altLang="en-US" sz="1600">
                <a:solidFill>
                  <a:srgbClr val="000000"/>
                </a:solidFill>
                <a:latin typeface="+mn-lt"/>
              </a:rPr>
              <a:t>Ethernet</a:t>
            </a:r>
          </a:p>
          <a:p>
            <a:pPr algn="ctr" eaLnBrk="0" fontAlgn="base" hangingPunct="0">
              <a:lnSpc>
                <a:spcPct val="90000"/>
              </a:lnSpc>
              <a:spcBef>
                <a:spcPct val="0"/>
              </a:spcBef>
              <a:spcAft>
                <a:spcPct val="0"/>
              </a:spcAft>
              <a:buFontTx/>
              <a:buNone/>
            </a:pPr>
            <a:r>
              <a:rPr lang="en-US" altLang="en-US" sz="1600">
                <a:solidFill>
                  <a:srgbClr val="000000"/>
                </a:solidFill>
                <a:latin typeface="+mn-lt"/>
              </a:rPr>
              <a:t>interface</a:t>
            </a:r>
          </a:p>
        </p:txBody>
      </p:sp>
      <p:sp>
        <p:nvSpPr>
          <p:cNvPr id="95" name="Line 25"/>
          <p:cNvSpPr>
            <a:spLocks noChangeShapeType="1"/>
          </p:cNvSpPr>
          <p:nvPr/>
        </p:nvSpPr>
        <p:spPr bwMode="auto">
          <a:xfrm>
            <a:off x="8102600" y="2314575"/>
            <a:ext cx="0" cy="622300"/>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000" b="1" i="0" u="none" strike="noStrike" kern="0" cap="none" spc="0" normalizeH="0" baseline="0" noProof="0" smtClean="0">
              <a:ln>
                <a:noFill/>
              </a:ln>
              <a:solidFill>
                <a:srgbClr val="000000"/>
              </a:solidFill>
              <a:effectLst/>
              <a:uLnTx/>
              <a:uFillTx/>
              <a:ea typeface="ＭＳ Ｐゴシック" charset="-128"/>
              <a:cs typeface="Arial"/>
            </a:endParaRPr>
          </a:p>
        </p:txBody>
      </p:sp>
      <p:sp>
        <p:nvSpPr>
          <p:cNvPr id="96" name="Line 26"/>
          <p:cNvSpPr>
            <a:spLocks noChangeShapeType="1"/>
          </p:cNvSpPr>
          <p:nvPr/>
        </p:nvSpPr>
        <p:spPr bwMode="auto">
          <a:xfrm>
            <a:off x="8102600" y="3521075"/>
            <a:ext cx="0" cy="622300"/>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000" b="1" i="0" u="none" strike="noStrike" kern="0" cap="none" spc="0" normalizeH="0" baseline="0" noProof="0" smtClean="0">
              <a:ln>
                <a:noFill/>
              </a:ln>
              <a:solidFill>
                <a:srgbClr val="000000"/>
              </a:solidFill>
              <a:effectLst/>
              <a:uLnTx/>
              <a:uFillTx/>
              <a:ea typeface="ＭＳ Ｐゴシック" charset="-128"/>
              <a:cs typeface="Arial"/>
            </a:endParaRPr>
          </a:p>
        </p:txBody>
      </p:sp>
      <p:sp>
        <p:nvSpPr>
          <p:cNvPr id="97" name="Line 27"/>
          <p:cNvSpPr>
            <a:spLocks noChangeShapeType="1"/>
          </p:cNvSpPr>
          <p:nvPr/>
        </p:nvSpPr>
        <p:spPr bwMode="auto">
          <a:xfrm>
            <a:off x="8102600" y="4713288"/>
            <a:ext cx="0" cy="622300"/>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000" b="1" i="0" u="none" strike="noStrike" kern="0" cap="none" spc="0" normalizeH="0" baseline="0" noProof="0" smtClean="0">
              <a:ln>
                <a:noFill/>
              </a:ln>
              <a:solidFill>
                <a:srgbClr val="000000"/>
              </a:solidFill>
              <a:effectLst/>
              <a:uLnTx/>
              <a:uFillTx/>
              <a:ea typeface="ＭＳ Ｐゴシック" charset="-128"/>
              <a:cs typeface="Arial"/>
            </a:endParaRPr>
          </a:p>
        </p:txBody>
      </p:sp>
      <p:sp>
        <p:nvSpPr>
          <p:cNvPr id="98" name="Rectangle 28"/>
          <p:cNvSpPr>
            <a:spLocks noChangeArrowheads="1"/>
          </p:cNvSpPr>
          <p:nvPr/>
        </p:nvSpPr>
        <p:spPr bwMode="auto">
          <a:xfrm>
            <a:off x="7493000" y="1538288"/>
            <a:ext cx="1303338" cy="4848225"/>
          </a:xfrm>
          <a:prstGeom prst="rect">
            <a:avLst/>
          </a:prstGeom>
          <a:noFill/>
          <a:ln w="9525">
            <a:solidFill>
              <a:srgbClr val="3333FF"/>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50000"/>
              </a:spcBef>
              <a:buChar char="•"/>
              <a:defRPr sz="2800">
                <a:solidFill>
                  <a:srgbClr val="0000FF"/>
                </a:solidFill>
                <a:latin typeface="Arial" charset="0"/>
                <a:ea typeface="ＭＳ Ｐゴシック" charset="-128"/>
                <a:cs typeface="Arial" charset="0"/>
              </a:defRPr>
            </a:lvl1pPr>
            <a:lvl2pPr marL="742950" indent="-285750">
              <a:spcBef>
                <a:spcPct val="10000"/>
              </a:spcBef>
              <a:buFont typeface="Helvetica" charset="0"/>
              <a:buChar char="–"/>
              <a:defRPr sz="2400">
                <a:solidFill>
                  <a:schemeClr val="accent2"/>
                </a:solidFill>
                <a:latin typeface="Arial" charset="0"/>
                <a:ea typeface="Arial" charset="0"/>
                <a:cs typeface="Arial" charset="0"/>
              </a:defRPr>
            </a:lvl2pPr>
            <a:lvl3pPr marL="1143000" indent="-228600">
              <a:spcBef>
                <a:spcPct val="10000"/>
              </a:spcBef>
              <a:buFont typeface="Wingdings" charset="2"/>
              <a:buChar char=""/>
              <a:defRPr sz="2000">
                <a:solidFill>
                  <a:schemeClr val="tx1"/>
                </a:solidFill>
                <a:latin typeface="Arial" charset="0"/>
                <a:ea typeface="Arial" charset="0"/>
                <a:cs typeface="Arial" charset="0"/>
              </a:defRPr>
            </a:lvl3pPr>
            <a:lvl4pPr marL="1600200" indent="-228600">
              <a:spcBef>
                <a:spcPct val="10000"/>
              </a:spcBef>
              <a:buChar char="•"/>
              <a:defRPr sz="2000">
                <a:solidFill>
                  <a:schemeClr val="accent2"/>
                </a:solidFill>
                <a:latin typeface="Helvetica" charset="0"/>
                <a:ea typeface="Arial" charset="0"/>
                <a:cs typeface="Arial" charset="0"/>
              </a:defRPr>
            </a:lvl4pPr>
            <a:lvl5pPr marL="2057400" indent="-228600">
              <a:spcBef>
                <a:spcPct val="10000"/>
              </a:spcBef>
              <a:buChar char="•"/>
              <a:defRPr sz="2000">
                <a:solidFill>
                  <a:schemeClr val="tx1"/>
                </a:solidFill>
                <a:latin typeface="Helvetica" charset="0"/>
                <a:ea typeface="Arial" charset="0"/>
                <a:cs typeface="Arial" charset="0"/>
              </a:defRPr>
            </a:lvl5pPr>
            <a:lvl6pPr marL="25146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6pPr>
            <a:lvl7pPr marL="29718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7pPr>
            <a:lvl8pPr marL="34290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8pPr>
            <a:lvl9pPr marL="38862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9pPr>
          </a:lstStyle>
          <a:p>
            <a:pPr algn="ctr" fontAlgn="base">
              <a:spcBef>
                <a:spcPct val="0"/>
              </a:spcBef>
              <a:spcAft>
                <a:spcPct val="0"/>
              </a:spcAft>
              <a:buFontTx/>
              <a:buNone/>
            </a:pPr>
            <a:endParaRPr lang="en-US" altLang="en-US" sz="2000" b="1">
              <a:solidFill>
                <a:srgbClr val="000000"/>
              </a:solidFill>
              <a:latin typeface="+mn-lt"/>
            </a:endParaRPr>
          </a:p>
        </p:txBody>
      </p:sp>
      <p:sp>
        <p:nvSpPr>
          <p:cNvPr id="99" name="Line 29"/>
          <p:cNvSpPr>
            <a:spLocks noChangeShapeType="1"/>
          </p:cNvSpPr>
          <p:nvPr/>
        </p:nvSpPr>
        <p:spPr bwMode="auto">
          <a:xfrm>
            <a:off x="1139825" y="5935663"/>
            <a:ext cx="0" cy="373062"/>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000" b="1" i="0" u="none" strike="noStrike" kern="0" cap="none" spc="0" normalizeH="0" baseline="0" noProof="0" smtClean="0">
              <a:ln>
                <a:noFill/>
              </a:ln>
              <a:solidFill>
                <a:srgbClr val="000000"/>
              </a:solidFill>
              <a:effectLst/>
              <a:uLnTx/>
              <a:uFillTx/>
              <a:ea typeface="ＭＳ Ｐゴシック" charset="-128"/>
              <a:cs typeface="Arial"/>
            </a:endParaRPr>
          </a:p>
        </p:txBody>
      </p:sp>
      <p:sp>
        <p:nvSpPr>
          <p:cNvPr id="100" name="Line 30"/>
          <p:cNvSpPr>
            <a:spLocks noChangeShapeType="1"/>
          </p:cNvSpPr>
          <p:nvPr/>
        </p:nvSpPr>
        <p:spPr bwMode="auto">
          <a:xfrm>
            <a:off x="808038" y="6308725"/>
            <a:ext cx="2327275"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000" b="1" i="0" u="none" strike="noStrike" kern="0" cap="none" spc="0" normalizeH="0" baseline="0" noProof="0" smtClean="0">
              <a:ln>
                <a:noFill/>
              </a:ln>
              <a:solidFill>
                <a:srgbClr val="000000"/>
              </a:solidFill>
              <a:effectLst/>
              <a:uLnTx/>
              <a:uFillTx/>
              <a:ea typeface="ＭＳ Ｐゴシック" charset="-128"/>
              <a:cs typeface="Arial"/>
            </a:endParaRPr>
          </a:p>
        </p:txBody>
      </p:sp>
      <p:grpSp>
        <p:nvGrpSpPr>
          <p:cNvPr id="101" name="Group 31"/>
          <p:cNvGrpSpPr>
            <a:grpSpLocks/>
          </p:cNvGrpSpPr>
          <p:nvPr/>
        </p:nvGrpSpPr>
        <p:grpSpPr bwMode="auto">
          <a:xfrm>
            <a:off x="2905125" y="4148138"/>
            <a:ext cx="914400" cy="582612"/>
            <a:chOff x="323" y="2664"/>
            <a:chExt cx="576" cy="367"/>
          </a:xfrm>
        </p:grpSpPr>
        <p:sp>
          <p:nvSpPr>
            <p:cNvPr id="102" name="Rectangle 32"/>
            <p:cNvSpPr>
              <a:spLocks noChangeArrowheads="1"/>
            </p:cNvSpPr>
            <p:nvPr/>
          </p:nvSpPr>
          <p:spPr bwMode="auto">
            <a:xfrm>
              <a:off x="323" y="2664"/>
              <a:ext cx="576" cy="367"/>
            </a:xfrm>
            <a:prstGeom prst="rect">
              <a:avLst/>
            </a:prstGeom>
            <a:solidFill>
              <a:srgbClr val="FFCC00"/>
            </a:solidFill>
            <a:ln w="9525">
              <a:solidFill>
                <a:srgbClr val="000000"/>
              </a:solidFill>
              <a:miter lim="800000"/>
              <a:headEnd/>
              <a:tailEnd/>
            </a:ln>
          </p:spPr>
          <p:txBody>
            <a:bodyPr wrap="none" anchor="ctr"/>
            <a:lstStyle>
              <a:lvl1pPr>
                <a:spcBef>
                  <a:spcPct val="50000"/>
                </a:spcBef>
                <a:buChar char="•"/>
                <a:defRPr sz="2800">
                  <a:solidFill>
                    <a:srgbClr val="0000FF"/>
                  </a:solidFill>
                  <a:latin typeface="Arial" charset="0"/>
                  <a:ea typeface="ＭＳ Ｐゴシック" charset="-128"/>
                  <a:cs typeface="Arial" charset="0"/>
                </a:defRPr>
              </a:lvl1pPr>
              <a:lvl2pPr marL="742950" indent="-285750">
                <a:spcBef>
                  <a:spcPct val="10000"/>
                </a:spcBef>
                <a:buFont typeface="Helvetica" charset="0"/>
                <a:buChar char="–"/>
                <a:defRPr sz="2400">
                  <a:solidFill>
                    <a:schemeClr val="accent2"/>
                  </a:solidFill>
                  <a:latin typeface="Arial" charset="0"/>
                  <a:ea typeface="Arial" charset="0"/>
                  <a:cs typeface="Arial" charset="0"/>
                </a:defRPr>
              </a:lvl2pPr>
              <a:lvl3pPr marL="1143000" indent="-228600">
                <a:spcBef>
                  <a:spcPct val="10000"/>
                </a:spcBef>
                <a:buFont typeface="Wingdings" charset="2"/>
                <a:buChar char=""/>
                <a:defRPr sz="2000">
                  <a:solidFill>
                    <a:schemeClr val="tx1"/>
                  </a:solidFill>
                  <a:latin typeface="Arial" charset="0"/>
                  <a:ea typeface="Arial" charset="0"/>
                  <a:cs typeface="Arial" charset="0"/>
                </a:defRPr>
              </a:lvl3pPr>
              <a:lvl4pPr marL="1600200" indent="-228600">
                <a:spcBef>
                  <a:spcPct val="10000"/>
                </a:spcBef>
                <a:buChar char="•"/>
                <a:defRPr sz="2000">
                  <a:solidFill>
                    <a:schemeClr val="accent2"/>
                  </a:solidFill>
                  <a:latin typeface="Helvetica" charset="0"/>
                  <a:ea typeface="Arial" charset="0"/>
                  <a:cs typeface="Arial" charset="0"/>
                </a:defRPr>
              </a:lvl4pPr>
              <a:lvl5pPr marL="2057400" indent="-228600">
                <a:spcBef>
                  <a:spcPct val="10000"/>
                </a:spcBef>
                <a:buChar char="•"/>
                <a:defRPr sz="2000">
                  <a:solidFill>
                    <a:schemeClr val="tx1"/>
                  </a:solidFill>
                  <a:latin typeface="Helvetica" charset="0"/>
                  <a:ea typeface="Arial" charset="0"/>
                  <a:cs typeface="Arial" charset="0"/>
                </a:defRPr>
              </a:lvl5pPr>
              <a:lvl6pPr marL="25146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6pPr>
              <a:lvl7pPr marL="29718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7pPr>
              <a:lvl8pPr marL="34290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8pPr>
              <a:lvl9pPr marL="38862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altLang="en-US" sz="2000" b="1" i="0" u="none" strike="noStrike" kern="0" cap="none" spc="0" normalizeH="0" baseline="0" noProof="0" smtClean="0">
                <a:ln>
                  <a:noFill/>
                </a:ln>
                <a:solidFill>
                  <a:srgbClr val="000000"/>
                </a:solidFill>
                <a:effectLst/>
                <a:uLnTx/>
                <a:uFillTx/>
                <a:latin typeface="+mn-lt"/>
                <a:ea typeface="ＭＳ Ｐゴシック" charset="-128"/>
                <a:cs typeface="Arial" charset="0"/>
              </a:endParaRPr>
            </a:p>
          </p:txBody>
        </p:sp>
        <p:sp>
          <p:nvSpPr>
            <p:cNvPr id="103" name="Text Box 33"/>
            <p:cNvSpPr txBox="1">
              <a:spLocks noChangeArrowheads="1"/>
            </p:cNvSpPr>
            <p:nvPr/>
          </p:nvSpPr>
          <p:spPr bwMode="auto">
            <a:xfrm>
              <a:off x="500" y="2729"/>
              <a:ext cx="227" cy="233"/>
            </a:xfrm>
            <a:prstGeom prst="rect">
              <a:avLst/>
            </a:prstGeom>
            <a:solidFill>
              <a:srgbClr val="FFCC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50000"/>
                </a:spcBef>
                <a:buChar char="•"/>
                <a:defRPr sz="2800">
                  <a:solidFill>
                    <a:srgbClr val="0000FF"/>
                  </a:solidFill>
                  <a:latin typeface="Arial" charset="0"/>
                  <a:ea typeface="ＭＳ Ｐゴシック" charset="-128"/>
                  <a:cs typeface="Arial" charset="0"/>
                </a:defRPr>
              </a:lvl1pPr>
              <a:lvl2pPr marL="742950" indent="-285750">
                <a:spcBef>
                  <a:spcPct val="10000"/>
                </a:spcBef>
                <a:buFont typeface="Helvetica" charset="0"/>
                <a:buChar char="–"/>
                <a:defRPr sz="2400">
                  <a:solidFill>
                    <a:schemeClr val="accent2"/>
                  </a:solidFill>
                  <a:latin typeface="Arial" charset="0"/>
                  <a:ea typeface="Arial" charset="0"/>
                  <a:cs typeface="Arial" charset="0"/>
                </a:defRPr>
              </a:lvl2pPr>
              <a:lvl3pPr marL="1143000" indent="-228600">
                <a:spcBef>
                  <a:spcPct val="10000"/>
                </a:spcBef>
                <a:buFont typeface="Wingdings" charset="2"/>
                <a:buChar char=""/>
                <a:defRPr sz="2000">
                  <a:solidFill>
                    <a:schemeClr val="tx1"/>
                  </a:solidFill>
                  <a:latin typeface="Arial" charset="0"/>
                  <a:ea typeface="Arial" charset="0"/>
                  <a:cs typeface="Arial" charset="0"/>
                </a:defRPr>
              </a:lvl3pPr>
              <a:lvl4pPr marL="1600200" indent="-228600">
                <a:spcBef>
                  <a:spcPct val="10000"/>
                </a:spcBef>
                <a:buChar char="•"/>
                <a:defRPr sz="2000">
                  <a:solidFill>
                    <a:schemeClr val="accent2"/>
                  </a:solidFill>
                  <a:latin typeface="Helvetica" charset="0"/>
                  <a:ea typeface="Arial" charset="0"/>
                  <a:cs typeface="Arial" charset="0"/>
                </a:defRPr>
              </a:lvl4pPr>
              <a:lvl5pPr marL="2057400" indent="-228600">
                <a:spcBef>
                  <a:spcPct val="10000"/>
                </a:spcBef>
                <a:buChar char="•"/>
                <a:defRPr sz="2000">
                  <a:solidFill>
                    <a:schemeClr val="tx1"/>
                  </a:solidFill>
                  <a:latin typeface="Helvetica" charset="0"/>
                  <a:ea typeface="Arial" charset="0"/>
                  <a:cs typeface="Arial" charset="0"/>
                </a:defRPr>
              </a:lvl5pPr>
              <a:lvl6pPr marL="25146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6pPr>
              <a:lvl7pPr marL="29718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7pPr>
              <a:lvl8pPr marL="34290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8pPr>
              <a:lvl9pPr marL="38862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smtClean="0">
                  <a:ln>
                    <a:noFill/>
                  </a:ln>
                  <a:solidFill>
                    <a:srgbClr val="000000"/>
                  </a:solidFill>
                  <a:effectLst/>
                  <a:uLnTx/>
                  <a:uFillTx/>
                  <a:latin typeface="+mn-lt"/>
                  <a:ea typeface="ＭＳ Ｐゴシック" charset="-128"/>
                  <a:cs typeface="Arial" charset="0"/>
                </a:rPr>
                <a:t>IP</a:t>
              </a:r>
            </a:p>
          </p:txBody>
        </p:sp>
      </p:grpSp>
      <p:grpSp>
        <p:nvGrpSpPr>
          <p:cNvPr id="104" name="Group 34"/>
          <p:cNvGrpSpPr>
            <a:grpSpLocks/>
          </p:cNvGrpSpPr>
          <p:nvPr/>
        </p:nvGrpSpPr>
        <p:grpSpPr bwMode="auto">
          <a:xfrm>
            <a:off x="5549900" y="4148138"/>
            <a:ext cx="914400" cy="582612"/>
            <a:chOff x="323" y="2664"/>
            <a:chExt cx="576" cy="367"/>
          </a:xfrm>
        </p:grpSpPr>
        <p:sp>
          <p:nvSpPr>
            <p:cNvPr id="105" name="Rectangle 35"/>
            <p:cNvSpPr>
              <a:spLocks noChangeArrowheads="1"/>
            </p:cNvSpPr>
            <p:nvPr/>
          </p:nvSpPr>
          <p:spPr bwMode="auto">
            <a:xfrm>
              <a:off x="323" y="2664"/>
              <a:ext cx="576" cy="367"/>
            </a:xfrm>
            <a:prstGeom prst="rect">
              <a:avLst/>
            </a:prstGeom>
            <a:solidFill>
              <a:srgbClr val="FFCC00"/>
            </a:solidFill>
            <a:ln w="9525">
              <a:solidFill>
                <a:srgbClr val="000000"/>
              </a:solidFill>
              <a:miter lim="800000"/>
              <a:headEnd/>
              <a:tailEnd/>
            </a:ln>
          </p:spPr>
          <p:txBody>
            <a:bodyPr wrap="none" anchor="ctr"/>
            <a:lstStyle>
              <a:lvl1pPr>
                <a:spcBef>
                  <a:spcPct val="50000"/>
                </a:spcBef>
                <a:buChar char="•"/>
                <a:defRPr sz="2800">
                  <a:solidFill>
                    <a:srgbClr val="0000FF"/>
                  </a:solidFill>
                  <a:latin typeface="Arial" charset="0"/>
                  <a:ea typeface="ＭＳ Ｐゴシック" charset="-128"/>
                  <a:cs typeface="Arial" charset="0"/>
                </a:defRPr>
              </a:lvl1pPr>
              <a:lvl2pPr marL="742950" indent="-285750">
                <a:spcBef>
                  <a:spcPct val="10000"/>
                </a:spcBef>
                <a:buFont typeface="Helvetica" charset="0"/>
                <a:buChar char="–"/>
                <a:defRPr sz="2400">
                  <a:solidFill>
                    <a:schemeClr val="accent2"/>
                  </a:solidFill>
                  <a:latin typeface="Arial" charset="0"/>
                  <a:ea typeface="Arial" charset="0"/>
                  <a:cs typeface="Arial" charset="0"/>
                </a:defRPr>
              </a:lvl2pPr>
              <a:lvl3pPr marL="1143000" indent="-228600">
                <a:spcBef>
                  <a:spcPct val="10000"/>
                </a:spcBef>
                <a:buFont typeface="Wingdings" charset="2"/>
                <a:buChar char=""/>
                <a:defRPr sz="2000">
                  <a:solidFill>
                    <a:schemeClr val="tx1"/>
                  </a:solidFill>
                  <a:latin typeface="Arial" charset="0"/>
                  <a:ea typeface="Arial" charset="0"/>
                  <a:cs typeface="Arial" charset="0"/>
                </a:defRPr>
              </a:lvl3pPr>
              <a:lvl4pPr marL="1600200" indent="-228600">
                <a:spcBef>
                  <a:spcPct val="10000"/>
                </a:spcBef>
                <a:buChar char="•"/>
                <a:defRPr sz="2000">
                  <a:solidFill>
                    <a:schemeClr val="accent2"/>
                  </a:solidFill>
                  <a:latin typeface="Helvetica" charset="0"/>
                  <a:ea typeface="Arial" charset="0"/>
                  <a:cs typeface="Arial" charset="0"/>
                </a:defRPr>
              </a:lvl4pPr>
              <a:lvl5pPr marL="2057400" indent="-228600">
                <a:spcBef>
                  <a:spcPct val="10000"/>
                </a:spcBef>
                <a:buChar char="•"/>
                <a:defRPr sz="2000">
                  <a:solidFill>
                    <a:schemeClr val="tx1"/>
                  </a:solidFill>
                  <a:latin typeface="Helvetica" charset="0"/>
                  <a:ea typeface="Arial" charset="0"/>
                  <a:cs typeface="Arial" charset="0"/>
                </a:defRPr>
              </a:lvl5pPr>
              <a:lvl6pPr marL="25146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6pPr>
              <a:lvl7pPr marL="29718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7pPr>
              <a:lvl8pPr marL="34290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8pPr>
              <a:lvl9pPr marL="38862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altLang="en-US" sz="2000" b="1" i="0" u="none" strike="noStrike" kern="0" cap="none" spc="0" normalizeH="0" baseline="0" noProof="0" smtClean="0">
                <a:ln>
                  <a:noFill/>
                </a:ln>
                <a:solidFill>
                  <a:srgbClr val="000000"/>
                </a:solidFill>
                <a:effectLst/>
                <a:uLnTx/>
                <a:uFillTx/>
                <a:latin typeface="+mn-lt"/>
                <a:ea typeface="ＭＳ Ｐゴシック" charset="-128"/>
                <a:cs typeface="Arial" charset="0"/>
              </a:endParaRPr>
            </a:p>
          </p:txBody>
        </p:sp>
        <p:sp>
          <p:nvSpPr>
            <p:cNvPr id="106" name="Text Box 36"/>
            <p:cNvSpPr txBox="1">
              <a:spLocks noChangeArrowheads="1"/>
            </p:cNvSpPr>
            <p:nvPr/>
          </p:nvSpPr>
          <p:spPr bwMode="auto">
            <a:xfrm>
              <a:off x="500" y="2729"/>
              <a:ext cx="227" cy="233"/>
            </a:xfrm>
            <a:prstGeom prst="rect">
              <a:avLst/>
            </a:prstGeom>
            <a:solidFill>
              <a:srgbClr val="FFCC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50000"/>
                </a:spcBef>
                <a:buChar char="•"/>
                <a:defRPr sz="2800">
                  <a:solidFill>
                    <a:srgbClr val="0000FF"/>
                  </a:solidFill>
                  <a:latin typeface="Arial" charset="0"/>
                  <a:ea typeface="ＭＳ Ｐゴシック" charset="-128"/>
                  <a:cs typeface="Arial" charset="0"/>
                </a:defRPr>
              </a:lvl1pPr>
              <a:lvl2pPr marL="742950" indent="-285750">
                <a:spcBef>
                  <a:spcPct val="10000"/>
                </a:spcBef>
                <a:buFont typeface="Helvetica" charset="0"/>
                <a:buChar char="–"/>
                <a:defRPr sz="2400">
                  <a:solidFill>
                    <a:schemeClr val="accent2"/>
                  </a:solidFill>
                  <a:latin typeface="Arial" charset="0"/>
                  <a:ea typeface="Arial" charset="0"/>
                  <a:cs typeface="Arial" charset="0"/>
                </a:defRPr>
              </a:lvl2pPr>
              <a:lvl3pPr marL="1143000" indent="-228600">
                <a:spcBef>
                  <a:spcPct val="10000"/>
                </a:spcBef>
                <a:buFont typeface="Wingdings" charset="2"/>
                <a:buChar char=""/>
                <a:defRPr sz="2000">
                  <a:solidFill>
                    <a:schemeClr val="tx1"/>
                  </a:solidFill>
                  <a:latin typeface="Arial" charset="0"/>
                  <a:ea typeface="Arial" charset="0"/>
                  <a:cs typeface="Arial" charset="0"/>
                </a:defRPr>
              </a:lvl3pPr>
              <a:lvl4pPr marL="1600200" indent="-228600">
                <a:spcBef>
                  <a:spcPct val="10000"/>
                </a:spcBef>
                <a:buChar char="•"/>
                <a:defRPr sz="2000">
                  <a:solidFill>
                    <a:schemeClr val="accent2"/>
                  </a:solidFill>
                  <a:latin typeface="Helvetica" charset="0"/>
                  <a:ea typeface="Arial" charset="0"/>
                  <a:cs typeface="Arial" charset="0"/>
                </a:defRPr>
              </a:lvl4pPr>
              <a:lvl5pPr marL="2057400" indent="-228600">
                <a:spcBef>
                  <a:spcPct val="10000"/>
                </a:spcBef>
                <a:buChar char="•"/>
                <a:defRPr sz="2000">
                  <a:solidFill>
                    <a:schemeClr val="tx1"/>
                  </a:solidFill>
                  <a:latin typeface="Helvetica" charset="0"/>
                  <a:ea typeface="Arial" charset="0"/>
                  <a:cs typeface="Arial" charset="0"/>
                </a:defRPr>
              </a:lvl5pPr>
              <a:lvl6pPr marL="25146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6pPr>
              <a:lvl7pPr marL="29718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7pPr>
              <a:lvl8pPr marL="34290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8pPr>
              <a:lvl9pPr marL="38862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smtClean="0">
                  <a:ln>
                    <a:noFill/>
                  </a:ln>
                  <a:solidFill>
                    <a:srgbClr val="000000"/>
                  </a:solidFill>
                  <a:effectLst/>
                  <a:uLnTx/>
                  <a:uFillTx/>
                  <a:latin typeface="+mn-lt"/>
                  <a:ea typeface="ＭＳ Ｐゴシック" charset="-128"/>
                  <a:cs typeface="Arial" charset="0"/>
                </a:rPr>
                <a:t>IP</a:t>
              </a:r>
            </a:p>
          </p:txBody>
        </p:sp>
      </p:grpSp>
      <p:sp>
        <p:nvSpPr>
          <p:cNvPr id="107" name="Rectangle 38"/>
          <p:cNvSpPr>
            <a:spLocks noChangeArrowheads="1"/>
          </p:cNvSpPr>
          <p:nvPr/>
        </p:nvSpPr>
        <p:spPr bwMode="auto">
          <a:xfrm>
            <a:off x="2306638" y="5349875"/>
            <a:ext cx="906462" cy="606425"/>
          </a:xfrm>
          <a:prstGeom prst="rect">
            <a:avLst/>
          </a:prstGeom>
          <a:solidFill>
            <a:srgbClr val="CCFFCC"/>
          </a:solidFill>
          <a:ln w="9525">
            <a:solidFill>
              <a:srgbClr val="000000"/>
            </a:solidFill>
            <a:miter lim="800000"/>
            <a:headEnd/>
            <a:tailEnd/>
          </a:ln>
        </p:spPr>
        <p:txBody>
          <a:bodyPr wrap="none" anchor="ctr"/>
          <a:lstStyle>
            <a:lvl1pPr>
              <a:spcBef>
                <a:spcPct val="50000"/>
              </a:spcBef>
              <a:buChar char="•"/>
              <a:defRPr sz="2800">
                <a:solidFill>
                  <a:srgbClr val="0000FF"/>
                </a:solidFill>
                <a:latin typeface="Arial" charset="0"/>
                <a:ea typeface="ＭＳ Ｐゴシック" charset="-128"/>
                <a:cs typeface="Arial" charset="0"/>
              </a:defRPr>
            </a:lvl1pPr>
            <a:lvl2pPr marL="742950" indent="-285750">
              <a:spcBef>
                <a:spcPct val="10000"/>
              </a:spcBef>
              <a:buFont typeface="Helvetica" charset="0"/>
              <a:buChar char="–"/>
              <a:defRPr sz="2400">
                <a:solidFill>
                  <a:schemeClr val="accent2"/>
                </a:solidFill>
                <a:latin typeface="Arial" charset="0"/>
                <a:ea typeface="Arial" charset="0"/>
                <a:cs typeface="Arial" charset="0"/>
              </a:defRPr>
            </a:lvl2pPr>
            <a:lvl3pPr marL="1143000" indent="-228600">
              <a:spcBef>
                <a:spcPct val="10000"/>
              </a:spcBef>
              <a:buFont typeface="Wingdings" charset="2"/>
              <a:buChar char=""/>
              <a:defRPr sz="2000">
                <a:solidFill>
                  <a:schemeClr val="tx1"/>
                </a:solidFill>
                <a:latin typeface="Arial" charset="0"/>
                <a:ea typeface="Arial" charset="0"/>
                <a:cs typeface="Arial" charset="0"/>
              </a:defRPr>
            </a:lvl3pPr>
            <a:lvl4pPr marL="1600200" indent="-228600">
              <a:spcBef>
                <a:spcPct val="10000"/>
              </a:spcBef>
              <a:buChar char="•"/>
              <a:defRPr sz="2000">
                <a:solidFill>
                  <a:schemeClr val="accent2"/>
                </a:solidFill>
                <a:latin typeface="Helvetica" charset="0"/>
                <a:ea typeface="Arial" charset="0"/>
                <a:cs typeface="Arial" charset="0"/>
              </a:defRPr>
            </a:lvl4pPr>
            <a:lvl5pPr marL="2057400" indent="-228600">
              <a:spcBef>
                <a:spcPct val="10000"/>
              </a:spcBef>
              <a:buChar char="•"/>
              <a:defRPr sz="2000">
                <a:solidFill>
                  <a:schemeClr val="tx1"/>
                </a:solidFill>
                <a:latin typeface="Helvetica" charset="0"/>
                <a:ea typeface="Arial" charset="0"/>
                <a:cs typeface="Arial" charset="0"/>
              </a:defRPr>
            </a:lvl5pPr>
            <a:lvl6pPr marL="25146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6pPr>
            <a:lvl7pPr marL="29718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7pPr>
            <a:lvl8pPr marL="34290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8pPr>
            <a:lvl9pPr marL="38862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altLang="en-US" sz="2000" b="1" i="0" u="none" strike="noStrike" kern="0" cap="none" spc="0" normalizeH="0" baseline="0" noProof="0" smtClean="0">
              <a:ln>
                <a:noFill/>
              </a:ln>
              <a:solidFill>
                <a:srgbClr val="000000"/>
              </a:solidFill>
              <a:effectLst/>
              <a:uLnTx/>
              <a:uFillTx/>
              <a:latin typeface="+mn-lt"/>
              <a:ea typeface="ＭＳ Ｐゴシック" charset="-128"/>
              <a:cs typeface="Arial" charset="0"/>
            </a:endParaRPr>
          </a:p>
        </p:txBody>
      </p:sp>
      <p:sp>
        <p:nvSpPr>
          <p:cNvPr id="108" name="Text Box 39"/>
          <p:cNvSpPr txBox="1">
            <a:spLocks noChangeArrowheads="1"/>
          </p:cNvSpPr>
          <p:nvPr/>
        </p:nvSpPr>
        <p:spPr bwMode="auto">
          <a:xfrm>
            <a:off x="2293979" y="5349875"/>
            <a:ext cx="923844" cy="535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50000"/>
              </a:spcBef>
              <a:buChar char="•"/>
              <a:defRPr sz="2800">
                <a:solidFill>
                  <a:srgbClr val="0000FF"/>
                </a:solidFill>
                <a:latin typeface="Arial" charset="0"/>
                <a:ea typeface="ＭＳ Ｐゴシック" charset="-128"/>
                <a:cs typeface="Arial" charset="0"/>
              </a:defRPr>
            </a:lvl1pPr>
            <a:lvl2pPr marL="742950" indent="-285750">
              <a:spcBef>
                <a:spcPct val="10000"/>
              </a:spcBef>
              <a:buFont typeface="Helvetica" charset="0"/>
              <a:buChar char="–"/>
              <a:defRPr sz="2400">
                <a:solidFill>
                  <a:schemeClr val="accent2"/>
                </a:solidFill>
                <a:latin typeface="Arial" charset="0"/>
                <a:ea typeface="Arial" charset="0"/>
                <a:cs typeface="Arial" charset="0"/>
              </a:defRPr>
            </a:lvl2pPr>
            <a:lvl3pPr marL="1143000" indent="-228600">
              <a:spcBef>
                <a:spcPct val="10000"/>
              </a:spcBef>
              <a:buFont typeface="Wingdings" charset="2"/>
              <a:buChar char=""/>
              <a:defRPr sz="2000">
                <a:solidFill>
                  <a:schemeClr val="tx1"/>
                </a:solidFill>
                <a:latin typeface="Arial" charset="0"/>
                <a:ea typeface="Arial" charset="0"/>
                <a:cs typeface="Arial" charset="0"/>
              </a:defRPr>
            </a:lvl3pPr>
            <a:lvl4pPr marL="1600200" indent="-228600">
              <a:spcBef>
                <a:spcPct val="10000"/>
              </a:spcBef>
              <a:buChar char="•"/>
              <a:defRPr sz="2000">
                <a:solidFill>
                  <a:schemeClr val="accent2"/>
                </a:solidFill>
                <a:latin typeface="Helvetica" charset="0"/>
                <a:ea typeface="Arial" charset="0"/>
                <a:cs typeface="Arial" charset="0"/>
              </a:defRPr>
            </a:lvl4pPr>
            <a:lvl5pPr marL="2057400" indent="-228600">
              <a:spcBef>
                <a:spcPct val="10000"/>
              </a:spcBef>
              <a:buChar char="•"/>
              <a:defRPr sz="2000">
                <a:solidFill>
                  <a:schemeClr val="tx1"/>
                </a:solidFill>
                <a:latin typeface="Helvetica" charset="0"/>
                <a:ea typeface="Arial" charset="0"/>
                <a:cs typeface="Arial" charset="0"/>
              </a:defRPr>
            </a:lvl5pPr>
            <a:lvl6pPr marL="25146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6pPr>
            <a:lvl7pPr marL="29718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7pPr>
            <a:lvl8pPr marL="34290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8pPr>
            <a:lvl9pPr marL="38862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9pPr>
          </a:lstStyle>
          <a:p>
            <a:pPr algn="ctr" eaLnBrk="0" fontAlgn="base" hangingPunct="0">
              <a:lnSpc>
                <a:spcPct val="90000"/>
              </a:lnSpc>
              <a:spcBef>
                <a:spcPct val="0"/>
              </a:spcBef>
              <a:spcAft>
                <a:spcPct val="0"/>
              </a:spcAft>
              <a:buFontTx/>
              <a:buNone/>
            </a:pPr>
            <a:r>
              <a:rPr lang="en-US" altLang="en-US" sz="1600">
                <a:solidFill>
                  <a:srgbClr val="000000"/>
                </a:solidFill>
                <a:latin typeface="+mn-lt"/>
              </a:rPr>
              <a:t>Ethernet</a:t>
            </a:r>
          </a:p>
          <a:p>
            <a:pPr algn="ctr" eaLnBrk="0" fontAlgn="base" hangingPunct="0">
              <a:lnSpc>
                <a:spcPct val="90000"/>
              </a:lnSpc>
              <a:spcBef>
                <a:spcPct val="0"/>
              </a:spcBef>
              <a:spcAft>
                <a:spcPct val="0"/>
              </a:spcAft>
              <a:buFontTx/>
              <a:buNone/>
            </a:pPr>
            <a:r>
              <a:rPr lang="en-US" altLang="en-US" sz="1600">
                <a:solidFill>
                  <a:srgbClr val="000000"/>
                </a:solidFill>
                <a:latin typeface="+mn-lt"/>
              </a:rPr>
              <a:t>interface</a:t>
            </a:r>
          </a:p>
        </p:txBody>
      </p:sp>
      <p:grpSp>
        <p:nvGrpSpPr>
          <p:cNvPr id="109" name="Group 40"/>
          <p:cNvGrpSpPr>
            <a:grpSpLocks/>
          </p:cNvGrpSpPr>
          <p:nvPr/>
        </p:nvGrpSpPr>
        <p:grpSpPr bwMode="auto">
          <a:xfrm>
            <a:off x="6205538" y="5324475"/>
            <a:ext cx="931712" cy="606425"/>
            <a:chOff x="323" y="3421"/>
            <a:chExt cx="592" cy="367"/>
          </a:xfrm>
        </p:grpSpPr>
        <p:sp>
          <p:nvSpPr>
            <p:cNvPr id="110" name="Rectangle 41"/>
            <p:cNvSpPr>
              <a:spLocks noChangeArrowheads="1"/>
            </p:cNvSpPr>
            <p:nvPr/>
          </p:nvSpPr>
          <p:spPr bwMode="auto">
            <a:xfrm>
              <a:off x="323" y="3421"/>
              <a:ext cx="576" cy="367"/>
            </a:xfrm>
            <a:prstGeom prst="rect">
              <a:avLst/>
            </a:prstGeom>
            <a:solidFill>
              <a:srgbClr val="CCFFCC"/>
            </a:solidFill>
            <a:ln w="9525">
              <a:solidFill>
                <a:srgbClr val="000000"/>
              </a:solidFill>
              <a:miter lim="800000"/>
              <a:headEnd/>
              <a:tailEnd/>
            </a:ln>
          </p:spPr>
          <p:txBody>
            <a:bodyPr wrap="none" anchor="ctr"/>
            <a:lstStyle>
              <a:lvl1pPr>
                <a:spcBef>
                  <a:spcPct val="50000"/>
                </a:spcBef>
                <a:buChar char="•"/>
                <a:defRPr sz="2800">
                  <a:solidFill>
                    <a:srgbClr val="0000FF"/>
                  </a:solidFill>
                  <a:latin typeface="Arial" charset="0"/>
                  <a:ea typeface="ＭＳ Ｐゴシック" charset="-128"/>
                  <a:cs typeface="Arial" charset="0"/>
                </a:defRPr>
              </a:lvl1pPr>
              <a:lvl2pPr marL="742950" indent="-285750">
                <a:spcBef>
                  <a:spcPct val="10000"/>
                </a:spcBef>
                <a:buFont typeface="Helvetica" charset="0"/>
                <a:buChar char="–"/>
                <a:defRPr sz="2400">
                  <a:solidFill>
                    <a:schemeClr val="accent2"/>
                  </a:solidFill>
                  <a:latin typeface="Arial" charset="0"/>
                  <a:ea typeface="Arial" charset="0"/>
                  <a:cs typeface="Arial" charset="0"/>
                </a:defRPr>
              </a:lvl2pPr>
              <a:lvl3pPr marL="1143000" indent="-228600">
                <a:spcBef>
                  <a:spcPct val="10000"/>
                </a:spcBef>
                <a:buFont typeface="Wingdings" charset="2"/>
                <a:buChar char=""/>
                <a:defRPr sz="2000">
                  <a:solidFill>
                    <a:schemeClr val="tx1"/>
                  </a:solidFill>
                  <a:latin typeface="Arial" charset="0"/>
                  <a:ea typeface="Arial" charset="0"/>
                  <a:cs typeface="Arial" charset="0"/>
                </a:defRPr>
              </a:lvl3pPr>
              <a:lvl4pPr marL="1600200" indent="-228600">
                <a:spcBef>
                  <a:spcPct val="10000"/>
                </a:spcBef>
                <a:buChar char="•"/>
                <a:defRPr sz="2000">
                  <a:solidFill>
                    <a:schemeClr val="accent2"/>
                  </a:solidFill>
                  <a:latin typeface="Helvetica" charset="0"/>
                  <a:ea typeface="Arial" charset="0"/>
                  <a:cs typeface="Arial" charset="0"/>
                </a:defRPr>
              </a:lvl4pPr>
              <a:lvl5pPr marL="2057400" indent="-228600">
                <a:spcBef>
                  <a:spcPct val="10000"/>
                </a:spcBef>
                <a:buChar char="•"/>
                <a:defRPr sz="2000">
                  <a:solidFill>
                    <a:schemeClr val="tx1"/>
                  </a:solidFill>
                  <a:latin typeface="Helvetica" charset="0"/>
                  <a:ea typeface="Arial" charset="0"/>
                  <a:cs typeface="Arial" charset="0"/>
                </a:defRPr>
              </a:lvl5pPr>
              <a:lvl6pPr marL="25146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6pPr>
              <a:lvl7pPr marL="29718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7pPr>
              <a:lvl8pPr marL="34290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8pPr>
              <a:lvl9pPr marL="38862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altLang="en-US" sz="2000" b="1" i="0" u="none" strike="noStrike" kern="0" cap="none" spc="0" normalizeH="0" baseline="0" noProof="0" smtClean="0">
                <a:ln>
                  <a:noFill/>
                </a:ln>
                <a:solidFill>
                  <a:srgbClr val="000000"/>
                </a:solidFill>
                <a:effectLst/>
                <a:uLnTx/>
                <a:uFillTx/>
                <a:latin typeface="+mn-lt"/>
                <a:ea typeface="ＭＳ Ｐゴシック" charset="-128"/>
                <a:cs typeface="Arial" charset="0"/>
              </a:endParaRPr>
            </a:p>
          </p:txBody>
        </p:sp>
        <p:sp>
          <p:nvSpPr>
            <p:cNvPr id="111" name="Text Box 42"/>
            <p:cNvSpPr txBox="1">
              <a:spLocks noChangeArrowheads="1"/>
            </p:cNvSpPr>
            <p:nvPr/>
          </p:nvSpPr>
          <p:spPr bwMode="auto">
            <a:xfrm>
              <a:off x="323" y="3429"/>
              <a:ext cx="592" cy="324"/>
            </a:xfrm>
            <a:prstGeom prst="rect">
              <a:avLst/>
            </a:prstGeom>
            <a:solidFill>
              <a:srgbClr val="CCFF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50000"/>
                </a:spcBef>
                <a:buChar char="•"/>
                <a:defRPr sz="2800">
                  <a:solidFill>
                    <a:srgbClr val="0000FF"/>
                  </a:solidFill>
                  <a:latin typeface="Arial" charset="0"/>
                  <a:ea typeface="ＭＳ Ｐゴシック" charset="-128"/>
                  <a:cs typeface="Arial" charset="0"/>
                </a:defRPr>
              </a:lvl1pPr>
              <a:lvl2pPr marL="742950" indent="-285750">
                <a:spcBef>
                  <a:spcPct val="10000"/>
                </a:spcBef>
                <a:buFont typeface="Helvetica" charset="0"/>
                <a:buChar char="–"/>
                <a:defRPr sz="2400">
                  <a:solidFill>
                    <a:schemeClr val="accent2"/>
                  </a:solidFill>
                  <a:latin typeface="Arial" charset="0"/>
                  <a:ea typeface="Arial" charset="0"/>
                  <a:cs typeface="Arial" charset="0"/>
                </a:defRPr>
              </a:lvl2pPr>
              <a:lvl3pPr marL="1143000" indent="-228600">
                <a:spcBef>
                  <a:spcPct val="10000"/>
                </a:spcBef>
                <a:buFont typeface="Wingdings" charset="2"/>
                <a:buChar char=""/>
                <a:defRPr sz="2000">
                  <a:solidFill>
                    <a:schemeClr val="tx1"/>
                  </a:solidFill>
                  <a:latin typeface="Arial" charset="0"/>
                  <a:ea typeface="Arial" charset="0"/>
                  <a:cs typeface="Arial" charset="0"/>
                </a:defRPr>
              </a:lvl3pPr>
              <a:lvl4pPr marL="1600200" indent="-228600">
                <a:spcBef>
                  <a:spcPct val="10000"/>
                </a:spcBef>
                <a:buChar char="•"/>
                <a:defRPr sz="2000">
                  <a:solidFill>
                    <a:schemeClr val="accent2"/>
                  </a:solidFill>
                  <a:latin typeface="Helvetica" charset="0"/>
                  <a:ea typeface="Arial" charset="0"/>
                  <a:cs typeface="Arial" charset="0"/>
                </a:defRPr>
              </a:lvl4pPr>
              <a:lvl5pPr marL="2057400" indent="-228600">
                <a:spcBef>
                  <a:spcPct val="10000"/>
                </a:spcBef>
                <a:buChar char="•"/>
                <a:defRPr sz="2000">
                  <a:solidFill>
                    <a:schemeClr val="tx1"/>
                  </a:solidFill>
                  <a:latin typeface="Helvetica" charset="0"/>
                  <a:ea typeface="Arial" charset="0"/>
                  <a:cs typeface="Arial" charset="0"/>
                </a:defRPr>
              </a:lvl5pPr>
              <a:lvl6pPr marL="25146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6pPr>
              <a:lvl7pPr marL="29718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7pPr>
              <a:lvl8pPr marL="34290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8pPr>
              <a:lvl9pPr marL="38862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9pPr>
            </a:lstStyle>
            <a:p>
              <a:pPr marL="0" marR="0" lvl="0" indent="0" algn="ctr" defTabSz="914400" eaLnBrk="0" fontAlgn="base" latinLnBrk="0" hangingPunct="0">
                <a:lnSpc>
                  <a:spcPct val="90000"/>
                </a:lnSpc>
                <a:spcBef>
                  <a:spcPct val="0"/>
                </a:spcBef>
                <a:spcAft>
                  <a:spcPct val="0"/>
                </a:spcAft>
                <a:buClrTx/>
                <a:buSzTx/>
                <a:buFontTx/>
                <a:buNone/>
                <a:tabLst/>
                <a:defRPr/>
              </a:pPr>
              <a:r>
                <a:rPr kumimoji="0" lang="en-US" altLang="en-US" sz="1600" b="0" i="0" u="none" strike="noStrike" kern="0" cap="none" spc="0" normalizeH="0" baseline="0" noProof="0" smtClean="0">
                  <a:ln>
                    <a:noFill/>
                  </a:ln>
                  <a:solidFill>
                    <a:srgbClr val="000000"/>
                  </a:solidFill>
                  <a:effectLst/>
                  <a:uLnTx/>
                  <a:uFillTx/>
                  <a:latin typeface="+mn-lt"/>
                  <a:ea typeface="ＭＳ Ｐゴシック" charset="-128"/>
                  <a:cs typeface="Arial" charset="0"/>
                </a:rPr>
                <a:t>Ethernet</a:t>
              </a:r>
            </a:p>
            <a:p>
              <a:pPr marL="0" marR="0" lvl="0" indent="0" algn="ctr" defTabSz="914400" eaLnBrk="0" fontAlgn="base" latinLnBrk="0" hangingPunct="0">
                <a:lnSpc>
                  <a:spcPct val="90000"/>
                </a:lnSpc>
                <a:spcBef>
                  <a:spcPct val="0"/>
                </a:spcBef>
                <a:spcAft>
                  <a:spcPct val="0"/>
                </a:spcAft>
                <a:buClrTx/>
                <a:buSzTx/>
                <a:buFontTx/>
                <a:buNone/>
                <a:tabLst/>
                <a:defRPr/>
              </a:pPr>
              <a:r>
                <a:rPr kumimoji="0" lang="en-US" altLang="en-US" sz="1600" b="0" i="0" u="none" strike="noStrike" kern="0" cap="none" spc="0" normalizeH="0" baseline="0" noProof="0" smtClean="0">
                  <a:ln>
                    <a:noFill/>
                  </a:ln>
                  <a:solidFill>
                    <a:srgbClr val="000000"/>
                  </a:solidFill>
                  <a:effectLst/>
                  <a:uLnTx/>
                  <a:uFillTx/>
                  <a:latin typeface="+mn-lt"/>
                  <a:ea typeface="ＭＳ Ｐゴシック" charset="-128"/>
                  <a:cs typeface="Arial" charset="0"/>
                </a:rPr>
                <a:t>interface</a:t>
              </a:r>
            </a:p>
          </p:txBody>
        </p:sp>
      </p:grpSp>
      <p:sp>
        <p:nvSpPr>
          <p:cNvPr id="112" name="Line 43"/>
          <p:cNvSpPr>
            <a:spLocks noChangeShapeType="1"/>
          </p:cNvSpPr>
          <p:nvPr/>
        </p:nvSpPr>
        <p:spPr bwMode="auto">
          <a:xfrm flipH="1">
            <a:off x="2744788" y="5964238"/>
            <a:ext cx="1587" cy="33020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000" b="1" i="0" u="none" strike="noStrike" kern="0" cap="none" spc="0" normalizeH="0" baseline="0" noProof="0" smtClean="0">
              <a:ln>
                <a:noFill/>
              </a:ln>
              <a:solidFill>
                <a:srgbClr val="000000"/>
              </a:solidFill>
              <a:effectLst/>
              <a:uLnTx/>
              <a:uFillTx/>
              <a:ea typeface="ＭＳ Ｐゴシック" charset="-128"/>
              <a:cs typeface="Arial"/>
            </a:endParaRPr>
          </a:p>
        </p:txBody>
      </p:sp>
      <p:sp>
        <p:nvSpPr>
          <p:cNvPr id="113" name="Line 44"/>
          <p:cNvSpPr>
            <a:spLocks noChangeShapeType="1"/>
          </p:cNvSpPr>
          <p:nvPr/>
        </p:nvSpPr>
        <p:spPr bwMode="auto">
          <a:xfrm flipH="1">
            <a:off x="2725738" y="4727575"/>
            <a:ext cx="541337" cy="622300"/>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000" b="1" i="0" u="none" strike="noStrike" kern="0" cap="none" spc="0" normalizeH="0" baseline="0" noProof="0" smtClean="0">
              <a:ln>
                <a:noFill/>
              </a:ln>
              <a:solidFill>
                <a:srgbClr val="000000"/>
              </a:solidFill>
              <a:effectLst/>
              <a:uLnTx/>
              <a:uFillTx/>
              <a:ea typeface="ＭＳ Ｐゴシック" charset="-128"/>
              <a:cs typeface="Arial"/>
            </a:endParaRPr>
          </a:p>
        </p:txBody>
      </p:sp>
      <p:sp>
        <p:nvSpPr>
          <p:cNvPr id="114" name="Line 45"/>
          <p:cNvSpPr>
            <a:spLocks noChangeShapeType="1"/>
          </p:cNvSpPr>
          <p:nvPr/>
        </p:nvSpPr>
        <p:spPr bwMode="auto">
          <a:xfrm>
            <a:off x="3529013" y="4741863"/>
            <a:ext cx="541337" cy="622300"/>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000" b="1" i="0" u="none" strike="noStrike" kern="0" cap="none" spc="0" normalizeH="0" baseline="0" noProof="0" smtClean="0">
              <a:ln>
                <a:noFill/>
              </a:ln>
              <a:solidFill>
                <a:srgbClr val="000000"/>
              </a:solidFill>
              <a:effectLst/>
              <a:uLnTx/>
              <a:uFillTx/>
              <a:ea typeface="ＭＳ Ｐゴシック" charset="-128"/>
              <a:cs typeface="Arial"/>
            </a:endParaRPr>
          </a:p>
        </p:txBody>
      </p:sp>
      <p:sp>
        <p:nvSpPr>
          <p:cNvPr id="115" name="Rectangle 46"/>
          <p:cNvSpPr>
            <a:spLocks noChangeArrowheads="1"/>
          </p:cNvSpPr>
          <p:nvPr/>
        </p:nvSpPr>
        <p:spPr bwMode="auto">
          <a:xfrm>
            <a:off x="3614738" y="5324475"/>
            <a:ext cx="906462" cy="606425"/>
          </a:xfrm>
          <a:prstGeom prst="rect">
            <a:avLst/>
          </a:prstGeom>
          <a:solidFill>
            <a:srgbClr val="CCFFCC"/>
          </a:solidFill>
          <a:ln w="9525">
            <a:solidFill>
              <a:srgbClr val="000000"/>
            </a:solidFill>
            <a:miter lim="800000"/>
            <a:headEnd/>
            <a:tailEnd/>
          </a:ln>
        </p:spPr>
        <p:txBody>
          <a:bodyPr wrap="none" anchor="ctr"/>
          <a:lstStyle>
            <a:lvl1pPr>
              <a:spcBef>
                <a:spcPct val="50000"/>
              </a:spcBef>
              <a:buChar char="•"/>
              <a:defRPr sz="2800">
                <a:solidFill>
                  <a:srgbClr val="0000FF"/>
                </a:solidFill>
                <a:latin typeface="Arial" charset="0"/>
                <a:ea typeface="ＭＳ Ｐゴシック" charset="-128"/>
                <a:cs typeface="Arial" charset="0"/>
              </a:defRPr>
            </a:lvl1pPr>
            <a:lvl2pPr marL="742950" indent="-285750">
              <a:spcBef>
                <a:spcPct val="10000"/>
              </a:spcBef>
              <a:buFont typeface="Helvetica" charset="0"/>
              <a:buChar char="–"/>
              <a:defRPr sz="2400">
                <a:solidFill>
                  <a:schemeClr val="accent2"/>
                </a:solidFill>
                <a:latin typeface="Arial" charset="0"/>
                <a:ea typeface="Arial" charset="0"/>
                <a:cs typeface="Arial" charset="0"/>
              </a:defRPr>
            </a:lvl2pPr>
            <a:lvl3pPr marL="1143000" indent="-228600">
              <a:spcBef>
                <a:spcPct val="10000"/>
              </a:spcBef>
              <a:buFont typeface="Wingdings" charset="2"/>
              <a:buChar char=""/>
              <a:defRPr sz="2000">
                <a:solidFill>
                  <a:schemeClr val="tx1"/>
                </a:solidFill>
                <a:latin typeface="Arial" charset="0"/>
                <a:ea typeface="Arial" charset="0"/>
                <a:cs typeface="Arial" charset="0"/>
              </a:defRPr>
            </a:lvl3pPr>
            <a:lvl4pPr marL="1600200" indent="-228600">
              <a:spcBef>
                <a:spcPct val="10000"/>
              </a:spcBef>
              <a:buChar char="•"/>
              <a:defRPr sz="2000">
                <a:solidFill>
                  <a:schemeClr val="accent2"/>
                </a:solidFill>
                <a:latin typeface="Helvetica" charset="0"/>
                <a:ea typeface="Arial" charset="0"/>
                <a:cs typeface="Arial" charset="0"/>
              </a:defRPr>
            </a:lvl4pPr>
            <a:lvl5pPr marL="2057400" indent="-228600">
              <a:spcBef>
                <a:spcPct val="10000"/>
              </a:spcBef>
              <a:buChar char="•"/>
              <a:defRPr sz="2000">
                <a:solidFill>
                  <a:schemeClr val="tx1"/>
                </a:solidFill>
                <a:latin typeface="Helvetica" charset="0"/>
                <a:ea typeface="Arial" charset="0"/>
                <a:cs typeface="Arial" charset="0"/>
              </a:defRPr>
            </a:lvl5pPr>
            <a:lvl6pPr marL="25146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6pPr>
            <a:lvl7pPr marL="29718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7pPr>
            <a:lvl8pPr marL="34290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8pPr>
            <a:lvl9pPr marL="38862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altLang="en-US" sz="2000" b="1" i="0" u="none" strike="noStrike" kern="0" cap="none" spc="0" normalizeH="0" baseline="0" noProof="0" smtClean="0">
              <a:ln>
                <a:noFill/>
              </a:ln>
              <a:solidFill>
                <a:srgbClr val="000000"/>
              </a:solidFill>
              <a:effectLst/>
              <a:uLnTx/>
              <a:uFillTx/>
              <a:latin typeface="+mn-lt"/>
              <a:ea typeface="ＭＳ Ｐゴシック" charset="-128"/>
              <a:cs typeface="Arial" charset="0"/>
            </a:endParaRPr>
          </a:p>
        </p:txBody>
      </p:sp>
      <p:sp>
        <p:nvSpPr>
          <p:cNvPr id="116" name="Text Box 47"/>
          <p:cNvSpPr txBox="1">
            <a:spLocks noChangeArrowheads="1"/>
          </p:cNvSpPr>
          <p:nvPr/>
        </p:nvSpPr>
        <p:spPr bwMode="auto">
          <a:xfrm>
            <a:off x="3622716" y="5349875"/>
            <a:ext cx="923844" cy="535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50000"/>
              </a:spcBef>
              <a:buChar char="•"/>
              <a:defRPr sz="2800">
                <a:solidFill>
                  <a:srgbClr val="0000FF"/>
                </a:solidFill>
                <a:latin typeface="Arial" charset="0"/>
                <a:ea typeface="ＭＳ Ｐゴシック" charset="-128"/>
                <a:cs typeface="Arial" charset="0"/>
              </a:defRPr>
            </a:lvl1pPr>
            <a:lvl2pPr marL="742950" indent="-285750">
              <a:spcBef>
                <a:spcPct val="10000"/>
              </a:spcBef>
              <a:buFont typeface="Helvetica" charset="0"/>
              <a:buChar char="–"/>
              <a:defRPr sz="2400">
                <a:solidFill>
                  <a:schemeClr val="accent2"/>
                </a:solidFill>
                <a:latin typeface="Arial" charset="0"/>
                <a:ea typeface="Arial" charset="0"/>
                <a:cs typeface="Arial" charset="0"/>
              </a:defRPr>
            </a:lvl2pPr>
            <a:lvl3pPr marL="1143000" indent="-228600">
              <a:spcBef>
                <a:spcPct val="10000"/>
              </a:spcBef>
              <a:buFont typeface="Wingdings" charset="2"/>
              <a:buChar char=""/>
              <a:defRPr sz="2000">
                <a:solidFill>
                  <a:schemeClr val="tx1"/>
                </a:solidFill>
                <a:latin typeface="Arial" charset="0"/>
                <a:ea typeface="Arial" charset="0"/>
                <a:cs typeface="Arial" charset="0"/>
              </a:defRPr>
            </a:lvl3pPr>
            <a:lvl4pPr marL="1600200" indent="-228600">
              <a:spcBef>
                <a:spcPct val="10000"/>
              </a:spcBef>
              <a:buChar char="•"/>
              <a:defRPr sz="2000">
                <a:solidFill>
                  <a:schemeClr val="accent2"/>
                </a:solidFill>
                <a:latin typeface="Helvetica" charset="0"/>
                <a:ea typeface="Arial" charset="0"/>
                <a:cs typeface="Arial" charset="0"/>
              </a:defRPr>
            </a:lvl4pPr>
            <a:lvl5pPr marL="2057400" indent="-228600">
              <a:spcBef>
                <a:spcPct val="10000"/>
              </a:spcBef>
              <a:buChar char="•"/>
              <a:defRPr sz="2000">
                <a:solidFill>
                  <a:schemeClr val="tx1"/>
                </a:solidFill>
                <a:latin typeface="Helvetica" charset="0"/>
                <a:ea typeface="Arial" charset="0"/>
                <a:cs typeface="Arial" charset="0"/>
              </a:defRPr>
            </a:lvl5pPr>
            <a:lvl6pPr marL="25146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6pPr>
            <a:lvl7pPr marL="29718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7pPr>
            <a:lvl8pPr marL="34290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8pPr>
            <a:lvl9pPr marL="38862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9pPr>
          </a:lstStyle>
          <a:p>
            <a:pPr algn="ctr" eaLnBrk="0" fontAlgn="base" hangingPunct="0">
              <a:lnSpc>
                <a:spcPct val="90000"/>
              </a:lnSpc>
              <a:spcBef>
                <a:spcPct val="0"/>
              </a:spcBef>
              <a:spcAft>
                <a:spcPct val="0"/>
              </a:spcAft>
              <a:buFontTx/>
              <a:buNone/>
            </a:pPr>
            <a:r>
              <a:rPr lang="en-US" altLang="en-US" sz="1600">
                <a:solidFill>
                  <a:srgbClr val="000000"/>
                </a:solidFill>
                <a:latin typeface="+mn-lt"/>
              </a:rPr>
              <a:t>SONET</a:t>
            </a:r>
          </a:p>
          <a:p>
            <a:pPr algn="ctr" eaLnBrk="0" fontAlgn="base" hangingPunct="0">
              <a:lnSpc>
                <a:spcPct val="90000"/>
              </a:lnSpc>
              <a:spcBef>
                <a:spcPct val="0"/>
              </a:spcBef>
              <a:spcAft>
                <a:spcPct val="0"/>
              </a:spcAft>
              <a:buFontTx/>
              <a:buNone/>
            </a:pPr>
            <a:r>
              <a:rPr lang="en-US" altLang="en-US" sz="1600">
                <a:solidFill>
                  <a:srgbClr val="000000"/>
                </a:solidFill>
                <a:latin typeface="+mn-lt"/>
              </a:rPr>
              <a:t>interface</a:t>
            </a:r>
          </a:p>
        </p:txBody>
      </p:sp>
      <p:sp>
        <p:nvSpPr>
          <p:cNvPr id="117" name="Rectangle 48"/>
          <p:cNvSpPr>
            <a:spLocks noChangeArrowheads="1"/>
          </p:cNvSpPr>
          <p:nvPr/>
        </p:nvSpPr>
        <p:spPr bwMode="auto">
          <a:xfrm>
            <a:off x="4889500" y="5337175"/>
            <a:ext cx="906463" cy="606425"/>
          </a:xfrm>
          <a:prstGeom prst="rect">
            <a:avLst/>
          </a:prstGeom>
          <a:solidFill>
            <a:srgbClr val="CCFFCC"/>
          </a:solidFill>
          <a:ln w="9525">
            <a:solidFill>
              <a:srgbClr val="000000"/>
            </a:solidFill>
            <a:miter lim="800000"/>
            <a:headEnd/>
            <a:tailEnd/>
          </a:ln>
        </p:spPr>
        <p:txBody>
          <a:bodyPr wrap="none" anchor="ctr"/>
          <a:lstStyle>
            <a:lvl1pPr>
              <a:spcBef>
                <a:spcPct val="50000"/>
              </a:spcBef>
              <a:buChar char="•"/>
              <a:defRPr sz="2800">
                <a:solidFill>
                  <a:srgbClr val="0000FF"/>
                </a:solidFill>
                <a:latin typeface="Arial" charset="0"/>
                <a:ea typeface="ＭＳ Ｐゴシック" charset="-128"/>
                <a:cs typeface="Arial" charset="0"/>
              </a:defRPr>
            </a:lvl1pPr>
            <a:lvl2pPr marL="742950" indent="-285750">
              <a:spcBef>
                <a:spcPct val="10000"/>
              </a:spcBef>
              <a:buFont typeface="Helvetica" charset="0"/>
              <a:buChar char="–"/>
              <a:defRPr sz="2400">
                <a:solidFill>
                  <a:schemeClr val="accent2"/>
                </a:solidFill>
                <a:latin typeface="Arial" charset="0"/>
                <a:ea typeface="Arial" charset="0"/>
                <a:cs typeface="Arial" charset="0"/>
              </a:defRPr>
            </a:lvl2pPr>
            <a:lvl3pPr marL="1143000" indent="-228600">
              <a:spcBef>
                <a:spcPct val="10000"/>
              </a:spcBef>
              <a:buFont typeface="Wingdings" charset="2"/>
              <a:buChar char=""/>
              <a:defRPr sz="2000">
                <a:solidFill>
                  <a:schemeClr val="tx1"/>
                </a:solidFill>
                <a:latin typeface="Arial" charset="0"/>
                <a:ea typeface="Arial" charset="0"/>
                <a:cs typeface="Arial" charset="0"/>
              </a:defRPr>
            </a:lvl3pPr>
            <a:lvl4pPr marL="1600200" indent="-228600">
              <a:spcBef>
                <a:spcPct val="10000"/>
              </a:spcBef>
              <a:buChar char="•"/>
              <a:defRPr sz="2000">
                <a:solidFill>
                  <a:schemeClr val="accent2"/>
                </a:solidFill>
                <a:latin typeface="Helvetica" charset="0"/>
                <a:ea typeface="Arial" charset="0"/>
                <a:cs typeface="Arial" charset="0"/>
              </a:defRPr>
            </a:lvl4pPr>
            <a:lvl5pPr marL="2057400" indent="-228600">
              <a:spcBef>
                <a:spcPct val="10000"/>
              </a:spcBef>
              <a:buChar char="•"/>
              <a:defRPr sz="2000">
                <a:solidFill>
                  <a:schemeClr val="tx1"/>
                </a:solidFill>
                <a:latin typeface="Helvetica" charset="0"/>
                <a:ea typeface="Arial" charset="0"/>
                <a:cs typeface="Arial" charset="0"/>
              </a:defRPr>
            </a:lvl5pPr>
            <a:lvl6pPr marL="25146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6pPr>
            <a:lvl7pPr marL="29718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7pPr>
            <a:lvl8pPr marL="34290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8pPr>
            <a:lvl9pPr marL="38862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altLang="en-US" sz="2000" b="1" i="0" u="none" strike="noStrike" kern="0" cap="none" spc="0" normalizeH="0" baseline="0" noProof="0" smtClean="0">
              <a:ln>
                <a:noFill/>
              </a:ln>
              <a:solidFill>
                <a:srgbClr val="000000"/>
              </a:solidFill>
              <a:effectLst/>
              <a:uLnTx/>
              <a:uFillTx/>
              <a:latin typeface="+mn-lt"/>
              <a:ea typeface="ＭＳ Ｐゴシック" charset="-128"/>
              <a:cs typeface="Arial" charset="0"/>
            </a:endParaRPr>
          </a:p>
        </p:txBody>
      </p:sp>
      <p:sp>
        <p:nvSpPr>
          <p:cNvPr id="118" name="Text Box 49"/>
          <p:cNvSpPr txBox="1">
            <a:spLocks noChangeArrowheads="1"/>
          </p:cNvSpPr>
          <p:nvPr/>
        </p:nvSpPr>
        <p:spPr bwMode="auto">
          <a:xfrm>
            <a:off x="4889541" y="5387975"/>
            <a:ext cx="923844" cy="535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50000"/>
              </a:spcBef>
              <a:buChar char="•"/>
              <a:defRPr sz="2800">
                <a:solidFill>
                  <a:srgbClr val="0000FF"/>
                </a:solidFill>
                <a:latin typeface="Arial" charset="0"/>
                <a:ea typeface="ＭＳ Ｐゴシック" charset="-128"/>
                <a:cs typeface="Arial" charset="0"/>
              </a:defRPr>
            </a:lvl1pPr>
            <a:lvl2pPr marL="742950" indent="-285750">
              <a:spcBef>
                <a:spcPct val="10000"/>
              </a:spcBef>
              <a:buFont typeface="Helvetica" charset="0"/>
              <a:buChar char="–"/>
              <a:defRPr sz="2400">
                <a:solidFill>
                  <a:schemeClr val="accent2"/>
                </a:solidFill>
                <a:latin typeface="Arial" charset="0"/>
                <a:ea typeface="Arial" charset="0"/>
                <a:cs typeface="Arial" charset="0"/>
              </a:defRPr>
            </a:lvl2pPr>
            <a:lvl3pPr marL="1143000" indent="-228600">
              <a:spcBef>
                <a:spcPct val="10000"/>
              </a:spcBef>
              <a:buFont typeface="Wingdings" charset="2"/>
              <a:buChar char=""/>
              <a:defRPr sz="2000">
                <a:solidFill>
                  <a:schemeClr val="tx1"/>
                </a:solidFill>
                <a:latin typeface="Arial" charset="0"/>
                <a:ea typeface="Arial" charset="0"/>
                <a:cs typeface="Arial" charset="0"/>
              </a:defRPr>
            </a:lvl3pPr>
            <a:lvl4pPr marL="1600200" indent="-228600">
              <a:spcBef>
                <a:spcPct val="10000"/>
              </a:spcBef>
              <a:buChar char="•"/>
              <a:defRPr sz="2000">
                <a:solidFill>
                  <a:schemeClr val="accent2"/>
                </a:solidFill>
                <a:latin typeface="Helvetica" charset="0"/>
                <a:ea typeface="Arial" charset="0"/>
                <a:cs typeface="Arial" charset="0"/>
              </a:defRPr>
            </a:lvl4pPr>
            <a:lvl5pPr marL="2057400" indent="-228600">
              <a:spcBef>
                <a:spcPct val="10000"/>
              </a:spcBef>
              <a:buChar char="•"/>
              <a:defRPr sz="2000">
                <a:solidFill>
                  <a:schemeClr val="tx1"/>
                </a:solidFill>
                <a:latin typeface="Helvetica" charset="0"/>
                <a:ea typeface="Arial" charset="0"/>
                <a:cs typeface="Arial" charset="0"/>
              </a:defRPr>
            </a:lvl5pPr>
            <a:lvl6pPr marL="25146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6pPr>
            <a:lvl7pPr marL="29718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7pPr>
            <a:lvl8pPr marL="34290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8pPr>
            <a:lvl9pPr marL="38862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9pPr>
          </a:lstStyle>
          <a:p>
            <a:pPr algn="ctr" eaLnBrk="0" fontAlgn="base" hangingPunct="0">
              <a:lnSpc>
                <a:spcPct val="90000"/>
              </a:lnSpc>
              <a:spcBef>
                <a:spcPct val="0"/>
              </a:spcBef>
              <a:spcAft>
                <a:spcPct val="0"/>
              </a:spcAft>
              <a:buFontTx/>
              <a:buNone/>
            </a:pPr>
            <a:r>
              <a:rPr lang="en-US" altLang="en-US" sz="1600">
                <a:solidFill>
                  <a:srgbClr val="000000"/>
                </a:solidFill>
                <a:latin typeface="+mn-lt"/>
              </a:rPr>
              <a:t>SONET</a:t>
            </a:r>
          </a:p>
          <a:p>
            <a:pPr algn="ctr" eaLnBrk="0" fontAlgn="base" hangingPunct="0">
              <a:lnSpc>
                <a:spcPct val="90000"/>
              </a:lnSpc>
              <a:spcBef>
                <a:spcPct val="0"/>
              </a:spcBef>
              <a:spcAft>
                <a:spcPct val="0"/>
              </a:spcAft>
              <a:buFontTx/>
              <a:buNone/>
            </a:pPr>
            <a:r>
              <a:rPr lang="en-US" altLang="en-US" sz="1600">
                <a:solidFill>
                  <a:srgbClr val="000000"/>
                </a:solidFill>
                <a:latin typeface="+mn-lt"/>
              </a:rPr>
              <a:t>interface</a:t>
            </a:r>
          </a:p>
        </p:txBody>
      </p:sp>
      <p:sp>
        <p:nvSpPr>
          <p:cNvPr id="119" name="Line 50"/>
          <p:cNvSpPr>
            <a:spLocks noChangeShapeType="1"/>
          </p:cNvSpPr>
          <p:nvPr/>
        </p:nvSpPr>
        <p:spPr bwMode="auto">
          <a:xfrm flipH="1">
            <a:off x="6680200" y="5924550"/>
            <a:ext cx="0" cy="360363"/>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000" b="1" i="0" u="none" strike="noStrike" kern="0" cap="none" spc="0" normalizeH="0" baseline="0" noProof="0" smtClean="0">
              <a:ln>
                <a:noFill/>
              </a:ln>
              <a:solidFill>
                <a:srgbClr val="000000"/>
              </a:solidFill>
              <a:effectLst/>
              <a:uLnTx/>
              <a:uFillTx/>
              <a:ea typeface="ＭＳ Ｐゴシック" charset="-128"/>
              <a:cs typeface="Arial"/>
            </a:endParaRPr>
          </a:p>
        </p:txBody>
      </p:sp>
      <p:sp>
        <p:nvSpPr>
          <p:cNvPr id="120" name="Line 51"/>
          <p:cNvSpPr>
            <a:spLocks noChangeShapeType="1"/>
          </p:cNvSpPr>
          <p:nvPr/>
        </p:nvSpPr>
        <p:spPr bwMode="auto">
          <a:xfrm flipH="1">
            <a:off x="6223000" y="6270625"/>
            <a:ext cx="2327275"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000" b="1" i="0" u="none" strike="noStrike" kern="0" cap="none" spc="0" normalizeH="0" baseline="0" noProof="0" smtClean="0">
              <a:ln>
                <a:noFill/>
              </a:ln>
              <a:solidFill>
                <a:srgbClr val="000000"/>
              </a:solidFill>
              <a:effectLst/>
              <a:uLnTx/>
              <a:uFillTx/>
              <a:ea typeface="ＭＳ Ｐゴシック" charset="-128"/>
              <a:cs typeface="Arial"/>
            </a:endParaRPr>
          </a:p>
        </p:txBody>
      </p:sp>
      <p:sp>
        <p:nvSpPr>
          <p:cNvPr id="121" name="Line 52"/>
          <p:cNvSpPr>
            <a:spLocks noChangeShapeType="1"/>
          </p:cNvSpPr>
          <p:nvPr/>
        </p:nvSpPr>
        <p:spPr bwMode="auto">
          <a:xfrm>
            <a:off x="8132763" y="5927725"/>
            <a:ext cx="1587" cy="33020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000" b="1" i="0" u="none" strike="noStrike" kern="0" cap="none" spc="0" normalizeH="0" baseline="0" noProof="0" smtClean="0">
              <a:ln>
                <a:noFill/>
              </a:ln>
              <a:solidFill>
                <a:srgbClr val="000000"/>
              </a:solidFill>
              <a:effectLst/>
              <a:uLnTx/>
              <a:uFillTx/>
              <a:ea typeface="ＭＳ Ｐゴシック" charset="-128"/>
              <a:cs typeface="Arial"/>
            </a:endParaRPr>
          </a:p>
        </p:txBody>
      </p:sp>
      <p:sp>
        <p:nvSpPr>
          <p:cNvPr id="122" name="Line 53"/>
          <p:cNvSpPr>
            <a:spLocks noChangeShapeType="1"/>
          </p:cNvSpPr>
          <p:nvPr/>
        </p:nvSpPr>
        <p:spPr bwMode="auto">
          <a:xfrm flipH="1">
            <a:off x="5302250" y="4754563"/>
            <a:ext cx="541338" cy="622300"/>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000" b="1" i="0" u="none" strike="noStrike" kern="0" cap="none" spc="0" normalizeH="0" baseline="0" noProof="0" smtClean="0">
              <a:ln>
                <a:noFill/>
              </a:ln>
              <a:solidFill>
                <a:srgbClr val="000000"/>
              </a:solidFill>
              <a:effectLst/>
              <a:uLnTx/>
              <a:uFillTx/>
              <a:ea typeface="ＭＳ Ｐゴシック" charset="-128"/>
              <a:cs typeface="Arial"/>
            </a:endParaRPr>
          </a:p>
        </p:txBody>
      </p:sp>
      <p:sp>
        <p:nvSpPr>
          <p:cNvPr id="123" name="Line 54"/>
          <p:cNvSpPr>
            <a:spLocks noChangeShapeType="1"/>
          </p:cNvSpPr>
          <p:nvPr/>
        </p:nvSpPr>
        <p:spPr bwMode="auto">
          <a:xfrm>
            <a:off x="6119813" y="4754563"/>
            <a:ext cx="527050" cy="595312"/>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000" b="1" i="0" u="none" strike="noStrike" kern="0" cap="none" spc="0" normalizeH="0" baseline="0" noProof="0" smtClean="0">
              <a:ln>
                <a:noFill/>
              </a:ln>
              <a:solidFill>
                <a:srgbClr val="000000"/>
              </a:solidFill>
              <a:effectLst/>
              <a:uLnTx/>
              <a:uFillTx/>
              <a:ea typeface="ＭＳ Ｐゴシック" charset="-128"/>
              <a:cs typeface="Arial"/>
            </a:endParaRPr>
          </a:p>
        </p:txBody>
      </p:sp>
      <p:sp>
        <p:nvSpPr>
          <p:cNvPr id="124" name="Rectangle 55"/>
          <p:cNvSpPr>
            <a:spLocks noChangeArrowheads="1"/>
          </p:cNvSpPr>
          <p:nvPr/>
        </p:nvSpPr>
        <p:spPr bwMode="auto">
          <a:xfrm>
            <a:off x="2144713" y="3948113"/>
            <a:ext cx="2522537" cy="2162175"/>
          </a:xfrm>
          <a:prstGeom prst="rect">
            <a:avLst/>
          </a:prstGeom>
          <a:noFill/>
          <a:ln w="25400">
            <a:solidFill>
              <a:srgbClr val="FF0000"/>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50000"/>
              </a:spcBef>
              <a:buChar char="•"/>
              <a:defRPr sz="2800">
                <a:solidFill>
                  <a:srgbClr val="0000FF"/>
                </a:solidFill>
                <a:latin typeface="Arial" charset="0"/>
                <a:ea typeface="ＭＳ Ｐゴシック" charset="-128"/>
                <a:cs typeface="Arial" charset="0"/>
              </a:defRPr>
            </a:lvl1pPr>
            <a:lvl2pPr marL="742950" indent="-285750">
              <a:spcBef>
                <a:spcPct val="10000"/>
              </a:spcBef>
              <a:buFont typeface="Helvetica" charset="0"/>
              <a:buChar char="–"/>
              <a:defRPr sz="2400">
                <a:solidFill>
                  <a:schemeClr val="accent2"/>
                </a:solidFill>
                <a:latin typeface="Arial" charset="0"/>
                <a:ea typeface="Arial" charset="0"/>
                <a:cs typeface="Arial" charset="0"/>
              </a:defRPr>
            </a:lvl2pPr>
            <a:lvl3pPr marL="1143000" indent="-228600">
              <a:spcBef>
                <a:spcPct val="10000"/>
              </a:spcBef>
              <a:buFont typeface="Wingdings" charset="2"/>
              <a:buChar char=""/>
              <a:defRPr sz="2000">
                <a:solidFill>
                  <a:schemeClr val="tx1"/>
                </a:solidFill>
                <a:latin typeface="Arial" charset="0"/>
                <a:ea typeface="Arial" charset="0"/>
                <a:cs typeface="Arial" charset="0"/>
              </a:defRPr>
            </a:lvl3pPr>
            <a:lvl4pPr marL="1600200" indent="-228600">
              <a:spcBef>
                <a:spcPct val="10000"/>
              </a:spcBef>
              <a:buChar char="•"/>
              <a:defRPr sz="2000">
                <a:solidFill>
                  <a:schemeClr val="accent2"/>
                </a:solidFill>
                <a:latin typeface="Helvetica" charset="0"/>
                <a:ea typeface="Arial" charset="0"/>
                <a:cs typeface="Arial" charset="0"/>
              </a:defRPr>
            </a:lvl4pPr>
            <a:lvl5pPr marL="2057400" indent="-228600">
              <a:spcBef>
                <a:spcPct val="10000"/>
              </a:spcBef>
              <a:buChar char="•"/>
              <a:defRPr sz="2000">
                <a:solidFill>
                  <a:schemeClr val="tx1"/>
                </a:solidFill>
                <a:latin typeface="Helvetica" charset="0"/>
                <a:ea typeface="Arial" charset="0"/>
                <a:cs typeface="Arial" charset="0"/>
              </a:defRPr>
            </a:lvl5pPr>
            <a:lvl6pPr marL="25146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6pPr>
            <a:lvl7pPr marL="29718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7pPr>
            <a:lvl8pPr marL="34290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8pPr>
            <a:lvl9pPr marL="38862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9pPr>
          </a:lstStyle>
          <a:p>
            <a:pPr algn="ctr" fontAlgn="base">
              <a:spcBef>
                <a:spcPct val="0"/>
              </a:spcBef>
              <a:spcAft>
                <a:spcPct val="0"/>
              </a:spcAft>
              <a:buFontTx/>
              <a:buNone/>
            </a:pPr>
            <a:endParaRPr lang="en-US" altLang="en-US" sz="2000" b="1">
              <a:solidFill>
                <a:srgbClr val="000000"/>
              </a:solidFill>
              <a:latin typeface="+mn-lt"/>
            </a:endParaRPr>
          </a:p>
        </p:txBody>
      </p:sp>
      <p:sp>
        <p:nvSpPr>
          <p:cNvPr id="125" name="Rectangle 56"/>
          <p:cNvSpPr>
            <a:spLocks noChangeArrowheads="1"/>
          </p:cNvSpPr>
          <p:nvPr/>
        </p:nvSpPr>
        <p:spPr bwMode="auto">
          <a:xfrm>
            <a:off x="4776788" y="3948113"/>
            <a:ext cx="2522537" cy="2162175"/>
          </a:xfrm>
          <a:prstGeom prst="rect">
            <a:avLst/>
          </a:prstGeom>
          <a:noFill/>
          <a:ln w="25400">
            <a:solidFill>
              <a:srgbClr val="FF0000"/>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50000"/>
              </a:spcBef>
              <a:buChar char="•"/>
              <a:defRPr sz="2800">
                <a:solidFill>
                  <a:srgbClr val="0000FF"/>
                </a:solidFill>
                <a:latin typeface="Arial" charset="0"/>
                <a:ea typeface="ＭＳ Ｐゴシック" charset="-128"/>
                <a:cs typeface="Arial" charset="0"/>
              </a:defRPr>
            </a:lvl1pPr>
            <a:lvl2pPr marL="742950" indent="-285750">
              <a:spcBef>
                <a:spcPct val="10000"/>
              </a:spcBef>
              <a:buFont typeface="Helvetica" charset="0"/>
              <a:buChar char="–"/>
              <a:defRPr sz="2400">
                <a:solidFill>
                  <a:schemeClr val="accent2"/>
                </a:solidFill>
                <a:latin typeface="Arial" charset="0"/>
                <a:ea typeface="Arial" charset="0"/>
                <a:cs typeface="Arial" charset="0"/>
              </a:defRPr>
            </a:lvl2pPr>
            <a:lvl3pPr marL="1143000" indent="-228600">
              <a:spcBef>
                <a:spcPct val="10000"/>
              </a:spcBef>
              <a:buFont typeface="Wingdings" charset="2"/>
              <a:buChar char=""/>
              <a:defRPr sz="2000">
                <a:solidFill>
                  <a:schemeClr val="tx1"/>
                </a:solidFill>
                <a:latin typeface="Arial" charset="0"/>
                <a:ea typeface="Arial" charset="0"/>
                <a:cs typeface="Arial" charset="0"/>
              </a:defRPr>
            </a:lvl3pPr>
            <a:lvl4pPr marL="1600200" indent="-228600">
              <a:spcBef>
                <a:spcPct val="10000"/>
              </a:spcBef>
              <a:buChar char="•"/>
              <a:defRPr sz="2000">
                <a:solidFill>
                  <a:schemeClr val="accent2"/>
                </a:solidFill>
                <a:latin typeface="Helvetica" charset="0"/>
                <a:ea typeface="Arial" charset="0"/>
                <a:cs typeface="Arial" charset="0"/>
              </a:defRPr>
            </a:lvl4pPr>
            <a:lvl5pPr marL="2057400" indent="-228600">
              <a:spcBef>
                <a:spcPct val="10000"/>
              </a:spcBef>
              <a:buChar char="•"/>
              <a:defRPr sz="2000">
                <a:solidFill>
                  <a:schemeClr val="tx1"/>
                </a:solidFill>
                <a:latin typeface="Helvetica" charset="0"/>
                <a:ea typeface="Arial" charset="0"/>
                <a:cs typeface="Arial" charset="0"/>
              </a:defRPr>
            </a:lvl5pPr>
            <a:lvl6pPr marL="25146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6pPr>
            <a:lvl7pPr marL="29718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7pPr>
            <a:lvl8pPr marL="34290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8pPr>
            <a:lvl9pPr marL="38862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9pPr>
          </a:lstStyle>
          <a:p>
            <a:pPr algn="ctr" fontAlgn="base">
              <a:spcBef>
                <a:spcPct val="0"/>
              </a:spcBef>
              <a:spcAft>
                <a:spcPct val="0"/>
              </a:spcAft>
              <a:buFontTx/>
              <a:buNone/>
            </a:pPr>
            <a:endParaRPr lang="en-US" altLang="en-US" sz="2000" b="1">
              <a:solidFill>
                <a:srgbClr val="000000"/>
              </a:solidFill>
              <a:latin typeface="+mn-lt"/>
            </a:endParaRPr>
          </a:p>
        </p:txBody>
      </p:sp>
      <p:sp>
        <p:nvSpPr>
          <p:cNvPr id="126" name="Line 57"/>
          <p:cNvSpPr>
            <a:spLocks noChangeShapeType="1"/>
          </p:cNvSpPr>
          <p:nvPr/>
        </p:nvSpPr>
        <p:spPr bwMode="auto">
          <a:xfrm flipH="1">
            <a:off x="4054475" y="5943600"/>
            <a:ext cx="1588" cy="33020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000" b="1" i="0" u="none" strike="noStrike" kern="0" cap="none" spc="0" normalizeH="0" baseline="0" noProof="0" smtClean="0">
              <a:ln>
                <a:noFill/>
              </a:ln>
              <a:solidFill>
                <a:srgbClr val="000000"/>
              </a:solidFill>
              <a:effectLst/>
              <a:uLnTx/>
              <a:uFillTx/>
              <a:ea typeface="ＭＳ Ｐゴシック" charset="-128"/>
              <a:cs typeface="Arial"/>
            </a:endParaRPr>
          </a:p>
        </p:txBody>
      </p:sp>
      <p:sp>
        <p:nvSpPr>
          <p:cNvPr id="127" name="Line 58"/>
          <p:cNvSpPr>
            <a:spLocks noChangeShapeType="1"/>
          </p:cNvSpPr>
          <p:nvPr/>
        </p:nvSpPr>
        <p:spPr bwMode="auto">
          <a:xfrm flipH="1">
            <a:off x="5314950" y="5938838"/>
            <a:ext cx="1588" cy="33020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000" b="1" i="0" u="none" strike="noStrike" kern="0" cap="none" spc="0" normalizeH="0" baseline="0" noProof="0" smtClean="0">
              <a:ln>
                <a:noFill/>
              </a:ln>
              <a:solidFill>
                <a:srgbClr val="000000"/>
              </a:solidFill>
              <a:effectLst/>
              <a:uLnTx/>
              <a:uFillTx/>
              <a:ea typeface="ＭＳ Ｐゴシック" charset="-128"/>
              <a:cs typeface="Arial"/>
            </a:endParaRPr>
          </a:p>
        </p:txBody>
      </p:sp>
      <p:sp>
        <p:nvSpPr>
          <p:cNvPr id="128" name="Line 59"/>
          <p:cNvSpPr>
            <a:spLocks noChangeShapeType="1"/>
          </p:cNvSpPr>
          <p:nvPr/>
        </p:nvSpPr>
        <p:spPr bwMode="auto">
          <a:xfrm>
            <a:off x="4071938" y="6270625"/>
            <a:ext cx="1246187"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000" b="1" i="0" u="none" strike="noStrike" kern="0" cap="none" spc="0" normalizeH="0" baseline="0" noProof="0" smtClean="0">
              <a:ln>
                <a:noFill/>
              </a:ln>
              <a:solidFill>
                <a:srgbClr val="000000"/>
              </a:solidFill>
              <a:effectLst/>
              <a:uLnTx/>
              <a:uFillTx/>
              <a:ea typeface="ＭＳ Ｐゴシック" charset="-128"/>
              <a:cs typeface="Arial"/>
            </a:endParaRPr>
          </a:p>
        </p:txBody>
      </p:sp>
      <p:sp>
        <p:nvSpPr>
          <p:cNvPr id="129" name="Text Box 60"/>
          <p:cNvSpPr txBox="1">
            <a:spLocks noChangeArrowheads="1"/>
          </p:cNvSpPr>
          <p:nvPr/>
        </p:nvSpPr>
        <p:spPr bwMode="auto">
          <a:xfrm>
            <a:off x="860425" y="1162050"/>
            <a:ext cx="60048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50000"/>
              </a:spcBef>
              <a:buChar char="•"/>
              <a:defRPr sz="2800">
                <a:solidFill>
                  <a:srgbClr val="0000FF"/>
                </a:solidFill>
                <a:latin typeface="Arial" charset="0"/>
                <a:ea typeface="ＭＳ Ｐゴシック" charset="-128"/>
                <a:cs typeface="Arial" charset="0"/>
              </a:defRPr>
            </a:lvl1pPr>
            <a:lvl2pPr marL="742950" indent="-285750">
              <a:spcBef>
                <a:spcPct val="10000"/>
              </a:spcBef>
              <a:buFont typeface="Helvetica" charset="0"/>
              <a:buChar char="–"/>
              <a:defRPr sz="2400">
                <a:solidFill>
                  <a:schemeClr val="accent2"/>
                </a:solidFill>
                <a:latin typeface="Arial" charset="0"/>
                <a:ea typeface="Arial" charset="0"/>
                <a:cs typeface="Arial" charset="0"/>
              </a:defRPr>
            </a:lvl2pPr>
            <a:lvl3pPr marL="1143000" indent="-228600">
              <a:spcBef>
                <a:spcPct val="10000"/>
              </a:spcBef>
              <a:buFont typeface="Wingdings" charset="2"/>
              <a:buChar char=""/>
              <a:defRPr sz="2000">
                <a:solidFill>
                  <a:schemeClr val="tx1"/>
                </a:solidFill>
                <a:latin typeface="Arial" charset="0"/>
                <a:ea typeface="Arial" charset="0"/>
                <a:cs typeface="Arial" charset="0"/>
              </a:defRPr>
            </a:lvl3pPr>
            <a:lvl4pPr marL="1600200" indent="-228600">
              <a:spcBef>
                <a:spcPct val="10000"/>
              </a:spcBef>
              <a:buChar char="•"/>
              <a:defRPr sz="2000">
                <a:solidFill>
                  <a:schemeClr val="accent2"/>
                </a:solidFill>
                <a:latin typeface="Helvetica" charset="0"/>
                <a:ea typeface="Arial" charset="0"/>
                <a:cs typeface="Arial" charset="0"/>
              </a:defRPr>
            </a:lvl4pPr>
            <a:lvl5pPr marL="2057400" indent="-228600">
              <a:spcBef>
                <a:spcPct val="10000"/>
              </a:spcBef>
              <a:buChar char="•"/>
              <a:defRPr sz="2000">
                <a:solidFill>
                  <a:schemeClr val="tx1"/>
                </a:solidFill>
                <a:latin typeface="Helvetica" charset="0"/>
                <a:ea typeface="Arial" charset="0"/>
                <a:cs typeface="Arial" charset="0"/>
              </a:defRPr>
            </a:lvl5pPr>
            <a:lvl6pPr marL="25146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6pPr>
            <a:lvl7pPr marL="29718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7pPr>
            <a:lvl8pPr marL="34290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8pPr>
            <a:lvl9pPr marL="38862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9pPr>
          </a:lstStyle>
          <a:p>
            <a:pPr eaLnBrk="0" fontAlgn="base" hangingPunct="0">
              <a:spcBef>
                <a:spcPct val="0"/>
              </a:spcBef>
              <a:spcAft>
                <a:spcPct val="0"/>
              </a:spcAft>
              <a:buFontTx/>
              <a:buNone/>
            </a:pPr>
            <a:r>
              <a:rPr lang="en-US" altLang="en-US" sz="1800" b="1">
                <a:solidFill>
                  <a:srgbClr val="3333FF"/>
                </a:solidFill>
                <a:latin typeface="+mn-lt"/>
              </a:rPr>
              <a:t>host</a:t>
            </a:r>
          </a:p>
        </p:txBody>
      </p:sp>
      <p:sp>
        <p:nvSpPr>
          <p:cNvPr id="130" name="Text Box 61"/>
          <p:cNvSpPr txBox="1">
            <a:spLocks noChangeArrowheads="1"/>
          </p:cNvSpPr>
          <p:nvPr/>
        </p:nvSpPr>
        <p:spPr bwMode="auto">
          <a:xfrm>
            <a:off x="7815263" y="1147763"/>
            <a:ext cx="60048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50000"/>
              </a:spcBef>
              <a:buChar char="•"/>
              <a:defRPr sz="2800">
                <a:solidFill>
                  <a:srgbClr val="0000FF"/>
                </a:solidFill>
                <a:latin typeface="Arial" charset="0"/>
                <a:ea typeface="ＭＳ Ｐゴシック" charset="-128"/>
                <a:cs typeface="Arial" charset="0"/>
              </a:defRPr>
            </a:lvl1pPr>
            <a:lvl2pPr marL="742950" indent="-285750">
              <a:spcBef>
                <a:spcPct val="10000"/>
              </a:spcBef>
              <a:buFont typeface="Helvetica" charset="0"/>
              <a:buChar char="–"/>
              <a:defRPr sz="2400">
                <a:solidFill>
                  <a:schemeClr val="accent2"/>
                </a:solidFill>
                <a:latin typeface="Arial" charset="0"/>
                <a:ea typeface="Arial" charset="0"/>
                <a:cs typeface="Arial" charset="0"/>
              </a:defRPr>
            </a:lvl2pPr>
            <a:lvl3pPr marL="1143000" indent="-228600">
              <a:spcBef>
                <a:spcPct val="10000"/>
              </a:spcBef>
              <a:buFont typeface="Wingdings" charset="2"/>
              <a:buChar char=""/>
              <a:defRPr sz="2000">
                <a:solidFill>
                  <a:schemeClr val="tx1"/>
                </a:solidFill>
                <a:latin typeface="Arial" charset="0"/>
                <a:ea typeface="Arial" charset="0"/>
                <a:cs typeface="Arial" charset="0"/>
              </a:defRPr>
            </a:lvl3pPr>
            <a:lvl4pPr marL="1600200" indent="-228600">
              <a:spcBef>
                <a:spcPct val="10000"/>
              </a:spcBef>
              <a:buChar char="•"/>
              <a:defRPr sz="2000">
                <a:solidFill>
                  <a:schemeClr val="accent2"/>
                </a:solidFill>
                <a:latin typeface="Helvetica" charset="0"/>
                <a:ea typeface="Arial" charset="0"/>
                <a:cs typeface="Arial" charset="0"/>
              </a:defRPr>
            </a:lvl4pPr>
            <a:lvl5pPr marL="2057400" indent="-228600">
              <a:spcBef>
                <a:spcPct val="10000"/>
              </a:spcBef>
              <a:buChar char="•"/>
              <a:defRPr sz="2000">
                <a:solidFill>
                  <a:schemeClr val="tx1"/>
                </a:solidFill>
                <a:latin typeface="Helvetica" charset="0"/>
                <a:ea typeface="Arial" charset="0"/>
                <a:cs typeface="Arial" charset="0"/>
              </a:defRPr>
            </a:lvl5pPr>
            <a:lvl6pPr marL="25146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6pPr>
            <a:lvl7pPr marL="29718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7pPr>
            <a:lvl8pPr marL="34290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8pPr>
            <a:lvl9pPr marL="38862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9pPr>
          </a:lstStyle>
          <a:p>
            <a:pPr eaLnBrk="0" fontAlgn="base" hangingPunct="0">
              <a:spcBef>
                <a:spcPct val="0"/>
              </a:spcBef>
              <a:spcAft>
                <a:spcPct val="0"/>
              </a:spcAft>
              <a:buFontTx/>
              <a:buNone/>
            </a:pPr>
            <a:r>
              <a:rPr lang="en-US" altLang="en-US" sz="1800" b="1">
                <a:solidFill>
                  <a:srgbClr val="3333FF"/>
                </a:solidFill>
                <a:latin typeface="+mn-lt"/>
              </a:rPr>
              <a:t>host</a:t>
            </a:r>
          </a:p>
        </p:txBody>
      </p:sp>
      <p:sp>
        <p:nvSpPr>
          <p:cNvPr id="131" name="Text Box 62"/>
          <p:cNvSpPr txBox="1">
            <a:spLocks noChangeArrowheads="1"/>
          </p:cNvSpPr>
          <p:nvPr/>
        </p:nvSpPr>
        <p:spPr bwMode="auto">
          <a:xfrm>
            <a:off x="2981325" y="3544888"/>
            <a:ext cx="8064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50000"/>
              </a:spcBef>
              <a:buChar char="•"/>
              <a:defRPr sz="2800">
                <a:solidFill>
                  <a:srgbClr val="0000FF"/>
                </a:solidFill>
                <a:latin typeface="Arial" charset="0"/>
                <a:ea typeface="ＭＳ Ｐゴシック" charset="-128"/>
                <a:cs typeface="Arial" charset="0"/>
              </a:defRPr>
            </a:lvl1pPr>
            <a:lvl2pPr marL="742950" indent="-285750">
              <a:spcBef>
                <a:spcPct val="10000"/>
              </a:spcBef>
              <a:buFont typeface="Helvetica" charset="0"/>
              <a:buChar char="–"/>
              <a:defRPr sz="2400">
                <a:solidFill>
                  <a:schemeClr val="accent2"/>
                </a:solidFill>
                <a:latin typeface="Arial" charset="0"/>
                <a:ea typeface="Arial" charset="0"/>
                <a:cs typeface="Arial" charset="0"/>
              </a:defRPr>
            </a:lvl2pPr>
            <a:lvl3pPr marL="1143000" indent="-228600">
              <a:spcBef>
                <a:spcPct val="10000"/>
              </a:spcBef>
              <a:buFont typeface="Wingdings" charset="2"/>
              <a:buChar char=""/>
              <a:defRPr sz="2000">
                <a:solidFill>
                  <a:schemeClr val="tx1"/>
                </a:solidFill>
                <a:latin typeface="Arial" charset="0"/>
                <a:ea typeface="Arial" charset="0"/>
                <a:cs typeface="Arial" charset="0"/>
              </a:defRPr>
            </a:lvl3pPr>
            <a:lvl4pPr marL="1600200" indent="-228600">
              <a:spcBef>
                <a:spcPct val="10000"/>
              </a:spcBef>
              <a:buChar char="•"/>
              <a:defRPr sz="2000">
                <a:solidFill>
                  <a:schemeClr val="accent2"/>
                </a:solidFill>
                <a:latin typeface="Helvetica" charset="0"/>
                <a:ea typeface="Arial" charset="0"/>
                <a:cs typeface="Arial" charset="0"/>
              </a:defRPr>
            </a:lvl4pPr>
            <a:lvl5pPr marL="2057400" indent="-228600">
              <a:spcBef>
                <a:spcPct val="10000"/>
              </a:spcBef>
              <a:buChar char="•"/>
              <a:defRPr sz="2000">
                <a:solidFill>
                  <a:schemeClr val="tx1"/>
                </a:solidFill>
                <a:latin typeface="Helvetica" charset="0"/>
                <a:ea typeface="Arial" charset="0"/>
                <a:cs typeface="Arial" charset="0"/>
              </a:defRPr>
            </a:lvl5pPr>
            <a:lvl6pPr marL="25146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6pPr>
            <a:lvl7pPr marL="29718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7pPr>
            <a:lvl8pPr marL="34290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8pPr>
            <a:lvl9pPr marL="38862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9pPr>
          </a:lstStyle>
          <a:p>
            <a:pPr eaLnBrk="0" fontAlgn="base" hangingPunct="0">
              <a:spcBef>
                <a:spcPct val="0"/>
              </a:spcBef>
              <a:spcAft>
                <a:spcPct val="0"/>
              </a:spcAft>
              <a:buFontTx/>
              <a:buNone/>
            </a:pPr>
            <a:r>
              <a:rPr lang="en-US" altLang="en-US" sz="1800" b="1">
                <a:solidFill>
                  <a:srgbClr val="FF0000"/>
                </a:solidFill>
                <a:latin typeface="+mn-lt"/>
              </a:rPr>
              <a:t>router</a:t>
            </a:r>
          </a:p>
        </p:txBody>
      </p:sp>
      <p:sp>
        <p:nvSpPr>
          <p:cNvPr id="132" name="Text Box 63"/>
          <p:cNvSpPr txBox="1">
            <a:spLocks noChangeArrowheads="1"/>
          </p:cNvSpPr>
          <p:nvPr/>
        </p:nvSpPr>
        <p:spPr bwMode="auto">
          <a:xfrm>
            <a:off x="5611813" y="3559175"/>
            <a:ext cx="806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50000"/>
              </a:spcBef>
              <a:buChar char="•"/>
              <a:defRPr sz="2800">
                <a:solidFill>
                  <a:srgbClr val="0000FF"/>
                </a:solidFill>
                <a:latin typeface="Arial" charset="0"/>
                <a:ea typeface="ＭＳ Ｐゴシック" charset="-128"/>
                <a:cs typeface="Arial" charset="0"/>
              </a:defRPr>
            </a:lvl1pPr>
            <a:lvl2pPr marL="742950" indent="-285750">
              <a:spcBef>
                <a:spcPct val="10000"/>
              </a:spcBef>
              <a:buFont typeface="Helvetica" charset="0"/>
              <a:buChar char="–"/>
              <a:defRPr sz="2400">
                <a:solidFill>
                  <a:schemeClr val="accent2"/>
                </a:solidFill>
                <a:latin typeface="Arial" charset="0"/>
                <a:ea typeface="Arial" charset="0"/>
                <a:cs typeface="Arial" charset="0"/>
              </a:defRPr>
            </a:lvl2pPr>
            <a:lvl3pPr marL="1143000" indent="-228600">
              <a:spcBef>
                <a:spcPct val="10000"/>
              </a:spcBef>
              <a:buFont typeface="Wingdings" charset="2"/>
              <a:buChar char=""/>
              <a:defRPr sz="2000">
                <a:solidFill>
                  <a:schemeClr val="tx1"/>
                </a:solidFill>
                <a:latin typeface="Arial" charset="0"/>
                <a:ea typeface="Arial" charset="0"/>
                <a:cs typeface="Arial" charset="0"/>
              </a:defRPr>
            </a:lvl3pPr>
            <a:lvl4pPr marL="1600200" indent="-228600">
              <a:spcBef>
                <a:spcPct val="10000"/>
              </a:spcBef>
              <a:buChar char="•"/>
              <a:defRPr sz="2000">
                <a:solidFill>
                  <a:schemeClr val="accent2"/>
                </a:solidFill>
                <a:latin typeface="Helvetica" charset="0"/>
                <a:ea typeface="Arial" charset="0"/>
                <a:cs typeface="Arial" charset="0"/>
              </a:defRPr>
            </a:lvl4pPr>
            <a:lvl5pPr marL="2057400" indent="-228600">
              <a:spcBef>
                <a:spcPct val="10000"/>
              </a:spcBef>
              <a:buChar char="•"/>
              <a:defRPr sz="2000">
                <a:solidFill>
                  <a:schemeClr val="tx1"/>
                </a:solidFill>
                <a:latin typeface="Helvetica" charset="0"/>
                <a:ea typeface="Arial" charset="0"/>
                <a:cs typeface="Arial" charset="0"/>
              </a:defRPr>
            </a:lvl5pPr>
            <a:lvl6pPr marL="25146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6pPr>
            <a:lvl7pPr marL="29718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7pPr>
            <a:lvl8pPr marL="34290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8pPr>
            <a:lvl9pPr marL="38862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9pPr>
          </a:lstStyle>
          <a:p>
            <a:pPr eaLnBrk="0" fontAlgn="base" hangingPunct="0">
              <a:spcBef>
                <a:spcPct val="0"/>
              </a:spcBef>
              <a:spcAft>
                <a:spcPct val="0"/>
              </a:spcAft>
              <a:buFontTx/>
              <a:buNone/>
            </a:pPr>
            <a:r>
              <a:rPr lang="en-US" altLang="en-US" sz="1800" b="1">
                <a:solidFill>
                  <a:srgbClr val="FF0000"/>
                </a:solidFill>
                <a:latin typeface="+mn-lt"/>
              </a:rPr>
              <a:t>router</a:t>
            </a:r>
          </a:p>
        </p:txBody>
      </p:sp>
      <p:sp>
        <p:nvSpPr>
          <p:cNvPr id="133" name="Line 64"/>
          <p:cNvSpPr>
            <a:spLocks noChangeShapeType="1"/>
          </p:cNvSpPr>
          <p:nvPr/>
        </p:nvSpPr>
        <p:spPr bwMode="auto">
          <a:xfrm>
            <a:off x="1619250" y="2036763"/>
            <a:ext cx="6040438" cy="0"/>
          </a:xfrm>
          <a:prstGeom prst="line">
            <a:avLst/>
          </a:prstGeom>
          <a:noFill/>
          <a:ln w="9525">
            <a:solidFill>
              <a:srgbClr val="000000"/>
            </a:solidFill>
            <a:prstDash val="dash"/>
            <a:round/>
            <a:headEnd type="arrow" w="med" len="med"/>
            <a:tailEnd type="arrow" w="med" len="me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000" b="1" i="0" u="none" strike="noStrike" kern="0" cap="none" spc="0" normalizeH="0" baseline="0" noProof="0" smtClean="0">
              <a:ln>
                <a:noFill/>
              </a:ln>
              <a:solidFill>
                <a:srgbClr val="000000"/>
              </a:solidFill>
              <a:effectLst/>
              <a:uLnTx/>
              <a:uFillTx/>
              <a:ea typeface="ＭＳ Ｐゴシック" charset="-128"/>
              <a:cs typeface="Arial"/>
            </a:endParaRPr>
          </a:p>
        </p:txBody>
      </p:sp>
      <p:sp>
        <p:nvSpPr>
          <p:cNvPr id="134" name="Line 65"/>
          <p:cNvSpPr>
            <a:spLocks noChangeShapeType="1"/>
          </p:cNvSpPr>
          <p:nvPr/>
        </p:nvSpPr>
        <p:spPr bwMode="auto">
          <a:xfrm>
            <a:off x="1647825" y="3227388"/>
            <a:ext cx="6040438" cy="0"/>
          </a:xfrm>
          <a:prstGeom prst="line">
            <a:avLst/>
          </a:prstGeom>
          <a:noFill/>
          <a:ln w="9525">
            <a:solidFill>
              <a:srgbClr val="000000"/>
            </a:solidFill>
            <a:prstDash val="dash"/>
            <a:round/>
            <a:headEnd type="arrow" w="med" len="med"/>
            <a:tailEnd type="arrow" w="med" len="me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000" b="1" i="0" u="none" strike="noStrike" kern="0" cap="none" spc="0" normalizeH="0" baseline="0" noProof="0" smtClean="0">
              <a:ln>
                <a:noFill/>
              </a:ln>
              <a:solidFill>
                <a:srgbClr val="000000"/>
              </a:solidFill>
              <a:effectLst/>
              <a:uLnTx/>
              <a:uFillTx/>
              <a:ea typeface="ＭＳ Ｐゴシック" charset="-128"/>
              <a:cs typeface="Arial"/>
            </a:endParaRPr>
          </a:p>
        </p:txBody>
      </p:sp>
      <p:sp>
        <p:nvSpPr>
          <p:cNvPr id="135" name="Text Box 66"/>
          <p:cNvSpPr txBox="1">
            <a:spLocks noChangeArrowheads="1"/>
          </p:cNvSpPr>
          <p:nvPr/>
        </p:nvSpPr>
        <p:spPr bwMode="auto">
          <a:xfrm>
            <a:off x="4005263" y="1668463"/>
            <a:ext cx="140653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50000"/>
              </a:spcBef>
              <a:buChar char="•"/>
              <a:defRPr sz="2800">
                <a:solidFill>
                  <a:srgbClr val="0000FF"/>
                </a:solidFill>
                <a:latin typeface="Arial" charset="0"/>
                <a:ea typeface="ＭＳ Ｐゴシック" charset="-128"/>
                <a:cs typeface="Arial" charset="0"/>
              </a:defRPr>
            </a:lvl1pPr>
            <a:lvl2pPr marL="742950" indent="-285750">
              <a:spcBef>
                <a:spcPct val="10000"/>
              </a:spcBef>
              <a:buFont typeface="Helvetica" charset="0"/>
              <a:buChar char="–"/>
              <a:defRPr sz="2400">
                <a:solidFill>
                  <a:schemeClr val="accent2"/>
                </a:solidFill>
                <a:latin typeface="Arial" charset="0"/>
                <a:ea typeface="Arial" charset="0"/>
                <a:cs typeface="Arial" charset="0"/>
              </a:defRPr>
            </a:lvl2pPr>
            <a:lvl3pPr marL="1143000" indent="-228600">
              <a:spcBef>
                <a:spcPct val="10000"/>
              </a:spcBef>
              <a:buFont typeface="Wingdings" charset="2"/>
              <a:buChar char=""/>
              <a:defRPr sz="2000">
                <a:solidFill>
                  <a:schemeClr val="tx1"/>
                </a:solidFill>
                <a:latin typeface="Arial" charset="0"/>
                <a:ea typeface="Arial" charset="0"/>
                <a:cs typeface="Arial" charset="0"/>
              </a:defRPr>
            </a:lvl3pPr>
            <a:lvl4pPr marL="1600200" indent="-228600">
              <a:spcBef>
                <a:spcPct val="10000"/>
              </a:spcBef>
              <a:buChar char="•"/>
              <a:defRPr sz="2000">
                <a:solidFill>
                  <a:schemeClr val="accent2"/>
                </a:solidFill>
                <a:latin typeface="Helvetica" charset="0"/>
                <a:ea typeface="Arial" charset="0"/>
                <a:cs typeface="Arial" charset="0"/>
              </a:defRPr>
            </a:lvl4pPr>
            <a:lvl5pPr marL="2057400" indent="-228600">
              <a:spcBef>
                <a:spcPct val="10000"/>
              </a:spcBef>
              <a:buChar char="•"/>
              <a:defRPr sz="2000">
                <a:solidFill>
                  <a:schemeClr val="tx1"/>
                </a:solidFill>
                <a:latin typeface="Helvetica" charset="0"/>
                <a:ea typeface="Arial" charset="0"/>
                <a:cs typeface="Arial" charset="0"/>
              </a:defRPr>
            </a:lvl5pPr>
            <a:lvl6pPr marL="25146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6pPr>
            <a:lvl7pPr marL="29718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7pPr>
            <a:lvl8pPr marL="34290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8pPr>
            <a:lvl9pPr marL="38862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9pPr>
          </a:lstStyle>
          <a:p>
            <a:pPr eaLnBrk="0" fontAlgn="base" hangingPunct="0">
              <a:spcBef>
                <a:spcPct val="0"/>
              </a:spcBef>
              <a:spcAft>
                <a:spcPct val="0"/>
              </a:spcAft>
              <a:buFontTx/>
              <a:buNone/>
            </a:pPr>
            <a:r>
              <a:rPr lang="en-US" altLang="en-US" sz="1600" b="1">
                <a:solidFill>
                  <a:srgbClr val="FF9900"/>
                </a:solidFill>
                <a:latin typeface="+mn-lt"/>
              </a:rPr>
              <a:t>HTTP message</a:t>
            </a:r>
          </a:p>
        </p:txBody>
      </p:sp>
      <p:sp>
        <p:nvSpPr>
          <p:cNvPr id="136" name="Text Box 67"/>
          <p:cNvSpPr txBox="1">
            <a:spLocks noChangeArrowheads="1"/>
          </p:cNvSpPr>
          <p:nvPr/>
        </p:nvSpPr>
        <p:spPr bwMode="auto">
          <a:xfrm>
            <a:off x="4103688" y="2873375"/>
            <a:ext cx="127656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50000"/>
              </a:spcBef>
              <a:buChar char="•"/>
              <a:defRPr sz="2800">
                <a:solidFill>
                  <a:srgbClr val="0000FF"/>
                </a:solidFill>
                <a:latin typeface="Arial" charset="0"/>
                <a:ea typeface="ＭＳ Ｐゴシック" charset="-128"/>
                <a:cs typeface="Arial" charset="0"/>
              </a:defRPr>
            </a:lvl1pPr>
            <a:lvl2pPr marL="742950" indent="-285750">
              <a:spcBef>
                <a:spcPct val="10000"/>
              </a:spcBef>
              <a:buFont typeface="Helvetica" charset="0"/>
              <a:buChar char="–"/>
              <a:defRPr sz="2400">
                <a:solidFill>
                  <a:schemeClr val="accent2"/>
                </a:solidFill>
                <a:latin typeface="Arial" charset="0"/>
                <a:ea typeface="Arial" charset="0"/>
                <a:cs typeface="Arial" charset="0"/>
              </a:defRPr>
            </a:lvl2pPr>
            <a:lvl3pPr marL="1143000" indent="-228600">
              <a:spcBef>
                <a:spcPct val="10000"/>
              </a:spcBef>
              <a:buFont typeface="Wingdings" charset="2"/>
              <a:buChar char=""/>
              <a:defRPr sz="2000">
                <a:solidFill>
                  <a:schemeClr val="tx1"/>
                </a:solidFill>
                <a:latin typeface="Arial" charset="0"/>
                <a:ea typeface="Arial" charset="0"/>
                <a:cs typeface="Arial" charset="0"/>
              </a:defRPr>
            </a:lvl3pPr>
            <a:lvl4pPr marL="1600200" indent="-228600">
              <a:spcBef>
                <a:spcPct val="10000"/>
              </a:spcBef>
              <a:buChar char="•"/>
              <a:defRPr sz="2000">
                <a:solidFill>
                  <a:schemeClr val="accent2"/>
                </a:solidFill>
                <a:latin typeface="Helvetica" charset="0"/>
                <a:ea typeface="Arial" charset="0"/>
                <a:cs typeface="Arial" charset="0"/>
              </a:defRPr>
            </a:lvl4pPr>
            <a:lvl5pPr marL="2057400" indent="-228600">
              <a:spcBef>
                <a:spcPct val="10000"/>
              </a:spcBef>
              <a:buChar char="•"/>
              <a:defRPr sz="2000">
                <a:solidFill>
                  <a:schemeClr val="tx1"/>
                </a:solidFill>
                <a:latin typeface="Helvetica" charset="0"/>
                <a:ea typeface="Arial" charset="0"/>
                <a:cs typeface="Arial" charset="0"/>
              </a:defRPr>
            </a:lvl5pPr>
            <a:lvl6pPr marL="25146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6pPr>
            <a:lvl7pPr marL="29718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7pPr>
            <a:lvl8pPr marL="34290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8pPr>
            <a:lvl9pPr marL="38862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9pPr>
          </a:lstStyle>
          <a:p>
            <a:pPr eaLnBrk="0" fontAlgn="base" hangingPunct="0">
              <a:spcBef>
                <a:spcPct val="0"/>
              </a:spcBef>
              <a:spcAft>
                <a:spcPct val="0"/>
              </a:spcAft>
              <a:buFontTx/>
              <a:buNone/>
            </a:pPr>
            <a:r>
              <a:rPr lang="en-US" altLang="en-US" sz="1600" b="1">
                <a:solidFill>
                  <a:srgbClr val="FF9900"/>
                </a:solidFill>
                <a:latin typeface="+mn-lt"/>
              </a:rPr>
              <a:t>TCP segment</a:t>
            </a:r>
          </a:p>
        </p:txBody>
      </p:sp>
      <p:sp>
        <p:nvSpPr>
          <p:cNvPr id="137" name="Line 68"/>
          <p:cNvSpPr>
            <a:spLocks noChangeShapeType="1"/>
          </p:cNvSpPr>
          <p:nvPr/>
        </p:nvSpPr>
        <p:spPr bwMode="auto">
          <a:xfrm flipV="1">
            <a:off x="1620838" y="4432300"/>
            <a:ext cx="1301750" cy="0"/>
          </a:xfrm>
          <a:prstGeom prst="line">
            <a:avLst/>
          </a:prstGeom>
          <a:noFill/>
          <a:ln w="9525">
            <a:solidFill>
              <a:srgbClr val="000000"/>
            </a:solidFill>
            <a:prstDash val="dash"/>
            <a:round/>
            <a:headEnd type="arrow" w="med" len="med"/>
            <a:tailEnd type="arrow" w="med" len="me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000" b="1" i="0" u="none" strike="noStrike" kern="0" cap="none" spc="0" normalizeH="0" baseline="0" noProof="0" smtClean="0">
              <a:ln>
                <a:noFill/>
              </a:ln>
              <a:solidFill>
                <a:srgbClr val="000000"/>
              </a:solidFill>
              <a:effectLst/>
              <a:uLnTx/>
              <a:uFillTx/>
              <a:ea typeface="ＭＳ Ｐゴシック" charset="-128"/>
              <a:cs typeface="Arial"/>
            </a:endParaRPr>
          </a:p>
        </p:txBody>
      </p:sp>
      <p:sp>
        <p:nvSpPr>
          <p:cNvPr id="138" name="Line 69"/>
          <p:cNvSpPr>
            <a:spLocks noChangeShapeType="1"/>
          </p:cNvSpPr>
          <p:nvPr/>
        </p:nvSpPr>
        <p:spPr bwMode="auto">
          <a:xfrm flipV="1">
            <a:off x="3851275" y="4446588"/>
            <a:ext cx="1744663" cy="0"/>
          </a:xfrm>
          <a:prstGeom prst="line">
            <a:avLst/>
          </a:prstGeom>
          <a:noFill/>
          <a:ln w="9525">
            <a:solidFill>
              <a:srgbClr val="000000"/>
            </a:solidFill>
            <a:prstDash val="dash"/>
            <a:round/>
            <a:headEnd type="arrow" w="med" len="med"/>
            <a:tailEnd type="arrow" w="med" len="me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000" b="1" i="0" u="none" strike="noStrike" kern="0" cap="none" spc="0" normalizeH="0" baseline="0" noProof="0" smtClean="0">
              <a:ln>
                <a:noFill/>
              </a:ln>
              <a:solidFill>
                <a:srgbClr val="000000"/>
              </a:solidFill>
              <a:effectLst/>
              <a:uLnTx/>
              <a:uFillTx/>
              <a:ea typeface="ＭＳ Ｐゴシック" charset="-128"/>
              <a:cs typeface="Arial"/>
            </a:endParaRPr>
          </a:p>
        </p:txBody>
      </p:sp>
      <p:sp>
        <p:nvSpPr>
          <p:cNvPr id="139" name="Line 70"/>
          <p:cNvSpPr>
            <a:spLocks noChangeShapeType="1"/>
          </p:cNvSpPr>
          <p:nvPr/>
        </p:nvSpPr>
        <p:spPr bwMode="auto">
          <a:xfrm flipV="1">
            <a:off x="6469063" y="4432300"/>
            <a:ext cx="1176337" cy="0"/>
          </a:xfrm>
          <a:prstGeom prst="line">
            <a:avLst/>
          </a:prstGeom>
          <a:noFill/>
          <a:ln w="9525">
            <a:solidFill>
              <a:srgbClr val="000000"/>
            </a:solidFill>
            <a:prstDash val="dash"/>
            <a:round/>
            <a:headEnd type="arrow" w="med" len="med"/>
            <a:tailEnd type="arrow" w="med" len="me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000" b="1" i="0" u="none" strike="noStrike" kern="0" cap="none" spc="0" normalizeH="0" baseline="0" noProof="0" smtClean="0">
              <a:ln>
                <a:noFill/>
              </a:ln>
              <a:solidFill>
                <a:srgbClr val="000000"/>
              </a:solidFill>
              <a:effectLst/>
              <a:uLnTx/>
              <a:uFillTx/>
              <a:ea typeface="ＭＳ Ｐゴシック" charset="-128"/>
              <a:cs typeface="Arial"/>
            </a:endParaRPr>
          </a:p>
        </p:txBody>
      </p:sp>
      <p:sp>
        <p:nvSpPr>
          <p:cNvPr id="140" name="Text Box 71"/>
          <p:cNvSpPr txBox="1">
            <a:spLocks noChangeArrowheads="1"/>
          </p:cNvSpPr>
          <p:nvPr/>
        </p:nvSpPr>
        <p:spPr bwMode="auto">
          <a:xfrm>
            <a:off x="1776413" y="4105275"/>
            <a:ext cx="95699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50000"/>
              </a:spcBef>
              <a:buChar char="•"/>
              <a:defRPr sz="2800">
                <a:solidFill>
                  <a:srgbClr val="0000FF"/>
                </a:solidFill>
                <a:latin typeface="Arial" charset="0"/>
                <a:ea typeface="ＭＳ Ｐゴシック" charset="-128"/>
                <a:cs typeface="Arial" charset="0"/>
              </a:defRPr>
            </a:lvl1pPr>
            <a:lvl2pPr marL="742950" indent="-285750">
              <a:spcBef>
                <a:spcPct val="10000"/>
              </a:spcBef>
              <a:buFont typeface="Helvetica" charset="0"/>
              <a:buChar char="–"/>
              <a:defRPr sz="2400">
                <a:solidFill>
                  <a:schemeClr val="accent2"/>
                </a:solidFill>
                <a:latin typeface="Arial" charset="0"/>
                <a:ea typeface="Arial" charset="0"/>
                <a:cs typeface="Arial" charset="0"/>
              </a:defRPr>
            </a:lvl2pPr>
            <a:lvl3pPr marL="1143000" indent="-228600">
              <a:spcBef>
                <a:spcPct val="10000"/>
              </a:spcBef>
              <a:buFont typeface="Wingdings" charset="2"/>
              <a:buChar char=""/>
              <a:defRPr sz="2000">
                <a:solidFill>
                  <a:schemeClr val="tx1"/>
                </a:solidFill>
                <a:latin typeface="Arial" charset="0"/>
                <a:ea typeface="Arial" charset="0"/>
                <a:cs typeface="Arial" charset="0"/>
              </a:defRPr>
            </a:lvl3pPr>
            <a:lvl4pPr marL="1600200" indent="-228600">
              <a:spcBef>
                <a:spcPct val="10000"/>
              </a:spcBef>
              <a:buChar char="•"/>
              <a:defRPr sz="2000">
                <a:solidFill>
                  <a:schemeClr val="accent2"/>
                </a:solidFill>
                <a:latin typeface="Helvetica" charset="0"/>
                <a:ea typeface="Arial" charset="0"/>
                <a:cs typeface="Arial" charset="0"/>
              </a:defRPr>
            </a:lvl4pPr>
            <a:lvl5pPr marL="2057400" indent="-228600">
              <a:spcBef>
                <a:spcPct val="10000"/>
              </a:spcBef>
              <a:buChar char="•"/>
              <a:defRPr sz="2000">
                <a:solidFill>
                  <a:schemeClr val="tx1"/>
                </a:solidFill>
                <a:latin typeface="Helvetica" charset="0"/>
                <a:ea typeface="Arial" charset="0"/>
                <a:cs typeface="Arial" charset="0"/>
              </a:defRPr>
            </a:lvl5pPr>
            <a:lvl6pPr marL="25146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6pPr>
            <a:lvl7pPr marL="29718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7pPr>
            <a:lvl8pPr marL="34290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8pPr>
            <a:lvl9pPr marL="38862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9pPr>
          </a:lstStyle>
          <a:p>
            <a:pPr eaLnBrk="0" fontAlgn="base" hangingPunct="0">
              <a:spcBef>
                <a:spcPct val="0"/>
              </a:spcBef>
              <a:spcAft>
                <a:spcPct val="0"/>
              </a:spcAft>
              <a:buFontTx/>
              <a:buNone/>
            </a:pPr>
            <a:r>
              <a:rPr lang="en-US" altLang="en-US" sz="1600" b="1">
                <a:solidFill>
                  <a:srgbClr val="FF9900"/>
                </a:solidFill>
                <a:latin typeface="+mn-lt"/>
              </a:rPr>
              <a:t>IP packet</a:t>
            </a:r>
          </a:p>
        </p:txBody>
      </p:sp>
      <p:sp>
        <p:nvSpPr>
          <p:cNvPr id="141" name="Text Box 72"/>
          <p:cNvSpPr txBox="1">
            <a:spLocks noChangeArrowheads="1"/>
          </p:cNvSpPr>
          <p:nvPr/>
        </p:nvSpPr>
        <p:spPr bwMode="auto">
          <a:xfrm>
            <a:off x="6597650" y="4133850"/>
            <a:ext cx="95699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50000"/>
              </a:spcBef>
              <a:buChar char="•"/>
              <a:defRPr sz="2800">
                <a:solidFill>
                  <a:srgbClr val="0000FF"/>
                </a:solidFill>
                <a:latin typeface="Arial" charset="0"/>
                <a:ea typeface="ＭＳ Ｐゴシック" charset="-128"/>
                <a:cs typeface="Arial" charset="0"/>
              </a:defRPr>
            </a:lvl1pPr>
            <a:lvl2pPr marL="742950" indent="-285750">
              <a:spcBef>
                <a:spcPct val="10000"/>
              </a:spcBef>
              <a:buFont typeface="Helvetica" charset="0"/>
              <a:buChar char="–"/>
              <a:defRPr sz="2400">
                <a:solidFill>
                  <a:schemeClr val="accent2"/>
                </a:solidFill>
                <a:latin typeface="Arial" charset="0"/>
                <a:ea typeface="Arial" charset="0"/>
                <a:cs typeface="Arial" charset="0"/>
              </a:defRPr>
            </a:lvl2pPr>
            <a:lvl3pPr marL="1143000" indent="-228600">
              <a:spcBef>
                <a:spcPct val="10000"/>
              </a:spcBef>
              <a:buFont typeface="Wingdings" charset="2"/>
              <a:buChar char=""/>
              <a:defRPr sz="2000">
                <a:solidFill>
                  <a:schemeClr val="tx1"/>
                </a:solidFill>
                <a:latin typeface="Arial" charset="0"/>
                <a:ea typeface="Arial" charset="0"/>
                <a:cs typeface="Arial" charset="0"/>
              </a:defRPr>
            </a:lvl3pPr>
            <a:lvl4pPr marL="1600200" indent="-228600">
              <a:spcBef>
                <a:spcPct val="10000"/>
              </a:spcBef>
              <a:buChar char="•"/>
              <a:defRPr sz="2000">
                <a:solidFill>
                  <a:schemeClr val="accent2"/>
                </a:solidFill>
                <a:latin typeface="Helvetica" charset="0"/>
                <a:ea typeface="Arial" charset="0"/>
                <a:cs typeface="Arial" charset="0"/>
              </a:defRPr>
            </a:lvl4pPr>
            <a:lvl5pPr marL="2057400" indent="-228600">
              <a:spcBef>
                <a:spcPct val="10000"/>
              </a:spcBef>
              <a:buChar char="•"/>
              <a:defRPr sz="2000">
                <a:solidFill>
                  <a:schemeClr val="tx1"/>
                </a:solidFill>
                <a:latin typeface="Helvetica" charset="0"/>
                <a:ea typeface="Arial" charset="0"/>
                <a:cs typeface="Arial" charset="0"/>
              </a:defRPr>
            </a:lvl5pPr>
            <a:lvl6pPr marL="25146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6pPr>
            <a:lvl7pPr marL="29718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7pPr>
            <a:lvl8pPr marL="34290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8pPr>
            <a:lvl9pPr marL="38862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9pPr>
          </a:lstStyle>
          <a:p>
            <a:pPr eaLnBrk="0" fontAlgn="base" hangingPunct="0">
              <a:spcBef>
                <a:spcPct val="0"/>
              </a:spcBef>
              <a:spcAft>
                <a:spcPct val="0"/>
              </a:spcAft>
              <a:buFontTx/>
              <a:buNone/>
            </a:pPr>
            <a:r>
              <a:rPr lang="en-US" altLang="en-US" sz="1600" b="1">
                <a:solidFill>
                  <a:srgbClr val="FF9900"/>
                </a:solidFill>
                <a:latin typeface="+mn-lt"/>
              </a:rPr>
              <a:t>IP packet</a:t>
            </a:r>
          </a:p>
        </p:txBody>
      </p:sp>
      <p:sp>
        <p:nvSpPr>
          <p:cNvPr id="142" name="Text Box 73"/>
          <p:cNvSpPr txBox="1">
            <a:spLocks noChangeArrowheads="1"/>
          </p:cNvSpPr>
          <p:nvPr/>
        </p:nvSpPr>
        <p:spPr bwMode="auto">
          <a:xfrm>
            <a:off x="4200525" y="4119563"/>
            <a:ext cx="95699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50000"/>
              </a:spcBef>
              <a:buChar char="•"/>
              <a:defRPr sz="2800">
                <a:solidFill>
                  <a:srgbClr val="0000FF"/>
                </a:solidFill>
                <a:latin typeface="Arial" charset="0"/>
                <a:ea typeface="ＭＳ Ｐゴシック" charset="-128"/>
                <a:cs typeface="Arial" charset="0"/>
              </a:defRPr>
            </a:lvl1pPr>
            <a:lvl2pPr marL="742950" indent="-285750">
              <a:spcBef>
                <a:spcPct val="10000"/>
              </a:spcBef>
              <a:buFont typeface="Helvetica" charset="0"/>
              <a:buChar char="–"/>
              <a:defRPr sz="2400">
                <a:solidFill>
                  <a:schemeClr val="accent2"/>
                </a:solidFill>
                <a:latin typeface="Arial" charset="0"/>
                <a:ea typeface="Arial" charset="0"/>
                <a:cs typeface="Arial" charset="0"/>
              </a:defRPr>
            </a:lvl2pPr>
            <a:lvl3pPr marL="1143000" indent="-228600">
              <a:spcBef>
                <a:spcPct val="10000"/>
              </a:spcBef>
              <a:buFont typeface="Wingdings" charset="2"/>
              <a:buChar char=""/>
              <a:defRPr sz="2000">
                <a:solidFill>
                  <a:schemeClr val="tx1"/>
                </a:solidFill>
                <a:latin typeface="Arial" charset="0"/>
                <a:ea typeface="Arial" charset="0"/>
                <a:cs typeface="Arial" charset="0"/>
              </a:defRPr>
            </a:lvl3pPr>
            <a:lvl4pPr marL="1600200" indent="-228600">
              <a:spcBef>
                <a:spcPct val="10000"/>
              </a:spcBef>
              <a:buChar char="•"/>
              <a:defRPr sz="2000">
                <a:solidFill>
                  <a:schemeClr val="accent2"/>
                </a:solidFill>
                <a:latin typeface="Helvetica" charset="0"/>
                <a:ea typeface="Arial" charset="0"/>
                <a:cs typeface="Arial" charset="0"/>
              </a:defRPr>
            </a:lvl4pPr>
            <a:lvl5pPr marL="2057400" indent="-228600">
              <a:spcBef>
                <a:spcPct val="10000"/>
              </a:spcBef>
              <a:buChar char="•"/>
              <a:defRPr sz="2000">
                <a:solidFill>
                  <a:schemeClr val="tx1"/>
                </a:solidFill>
                <a:latin typeface="Helvetica" charset="0"/>
                <a:ea typeface="Arial" charset="0"/>
                <a:cs typeface="Arial" charset="0"/>
              </a:defRPr>
            </a:lvl5pPr>
            <a:lvl6pPr marL="25146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6pPr>
            <a:lvl7pPr marL="29718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7pPr>
            <a:lvl8pPr marL="34290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8pPr>
            <a:lvl9pPr marL="38862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9pPr>
          </a:lstStyle>
          <a:p>
            <a:pPr eaLnBrk="0" fontAlgn="base" hangingPunct="0">
              <a:spcBef>
                <a:spcPct val="0"/>
              </a:spcBef>
              <a:spcAft>
                <a:spcPct val="0"/>
              </a:spcAft>
              <a:buFontTx/>
              <a:buNone/>
            </a:pPr>
            <a:r>
              <a:rPr lang="en-US" altLang="en-US" sz="1600" b="1">
                <a:solidFill>
                  <a:srgbClr val="FF9900"/>
                </a:solidFill>
                <a:latin typeface="+mn-lt"/>
              </a:rPr>
              <a:t>IP packet</a:t>
            </a:r>
          </a:p>
        </p:txBody>
      </p:sp>
    </p:spTree>
    <p:extLst>
      <p:ext uri="{BB962C8B-B14F-4D97-AF65-F5344CB8AC3E}">
        <p14:creationId xmlns:p14="http://schemas.microsoft.com/office/powerpoint/2010/main" val="59203925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“Narrow Waist” of IP</a:t>
            </a:r>
            <a:endParaRPr lang="en-US" dirty="0"/>
          </a:p>
        </p:txBody>
      </p:sp>
      <p:sp>
        <p:nvSpPr>
          <p:cNvPr id="4" name="Slide Number Placeholder 3"/>
          <p:cNvSpPr>
            <a:spLocks noGrp="1"/>
          </p:cNvSpPr>
          <p:nvPr>
            <p:ph type="sldNum" sz="quarter" idx="12"/>
          </p:nvPr>
        </p:nvSpPr>
        <p:spPr/>
        <p:txBody>
          <a:bodyPr/>
          <a:lstStyle/>
          <a:p>
            <a:fld id="{1C91BF9F-A6D6-9C44-9AC2-A799D1CC7BF8}" type="slidenum">
              <a:rPr lang="en-US" smtClean="0"/>
              <a:t>36</a:t>
            </a:fld>
            <a:endParaRPr lang="en-US"/>
          </a:p>
        </p:txBody>
      </p:sp>
      <p:sp>
        <p:nvSpPr>
          <p:cNvPr id="42" name="Rectangle 2"/>
          <p:cNvSpPr>
            <a:spLocks noChangeArrowheads="1"/>
          </p:cNvSpPr>
          <p:nvPr/>
        </p:nvSpPr>
        <p:spPr bwMode="auto">
          <a:xfrm>
            <a:off x="533400" y="1752600"/>
            <a:ext cx="8077200" cy="3810000"/>
          </a:xfrm>
          <a:prstGeom prst="rect">
            <a:avLst/>
          </a:prstGeom>
          <a:solidFill>
            <a:srgbClr val="CCFFFF"/>
          </a:solidFill>
          <a:ln w="9525">
            <a:solidFill>
              <a:srgbClr val="000000"/>
            </a:solidFill>
            <a:miter lim="800000"/>
            <a:headEnd/>
            <a:tailEnd/>
          </a:ln>
          <a:effectLst>
            <a:outerShdw blurRad="63500" dist="107763" dir="2700000" algn="ctr" rotWithShape="0">
              <a:srgbClr val="777777">
                <a:alpha val="74997"/>
              </a:srgbClr>
            </a:outerShdw>
          </a:effectLst>
        </p:spPr>
        <p:txBody>
          <a:bodyPr wrap="none" anchor="ctr"/>
          <a:lstStyle>
            <a:lvl1pPr eaLnBrk="0" hangingPunct="0">
              <a:defRPr sz="2000" b="1">
                <a:solidFill>
                  <a:schemeClr val="tx1"/>
                </a:solidFill>
                <a:latin typeface="Helvetica" charset="0"/>
                <a:ea typeface="ＭＳ Ｐゴシック" charset="-128"/>
              </a:defRPr>
            </a:lvl1pPr>
            <a:lvl2pPr marL="742950" indent="-285750" eaLnBrk="0" hangingPunct="0">
              <a:defRPr sz="2000" b="1">
                <a:solidFill>
                  <a:schemeClr val="tx1"/>
                </a:solidFill>
                <a:latin typeface="Helvetica" charset="0"/>
                <a:ea typeface="ＭＳ Ｐゴシック" charset="-128"/>
              </a:defRPr>
            </a:lvl2pPr>
            <a:lvl3pPr marL="1143000" indent="-228600" eaLnBrk="0" hangingPunct="0">
              <a:defRPr sz="2000" b="1">
                <a:solidFill>
                  <a:schemeClr val="tx1"/>
                </a:solidFill>
                <a:latin typeface="Helvetica" charset="0"/>
                <a:ea typeface="ＭＳ Ｐゴシック" charset="-128"/>
              </a:defRPr>
            </a:lvl3pPr>
            <a:lvl4pPr marL="1600200" indent="-228600" eaLnBrk="0" hangingPunct="0">
              <a:defRPr sz="2000" b="1">
                <a:solidFill>
                  <a:schemeClr val="tx1"/>
                </a:solidFill>
                <a:latin typeface="Helvetica" charset="0"/>
                <a:ea typeface="ＭＳ Ｐゴシック" charset="-128"/>
              </a:defRPr>
            </a:lvl4pPr>
            <a:lvl5pPr marL="2057400" indent="-228600" eaLnBrk="0" hangingPunct="0">
              <a:defRPr sz="2000" b="1">
                <a:solidFill>
                  <a:schemeClr val="tx1"/>
                </a:solidFill>
                <a:latin typeface="Helvetica" charset="0"/>
                <a:ea typeface="ＭＳ Ｐゴシック" charset="-128"/>
              </a:defRPr>
            </a:lvl5pPr>
            <a:lvl6pPr marL="2514600" indent="-228600" algn="ctr" eaLnBrk="0" fontAlgn="base" hangingPunct="0">
              <a:spcBef>
                <a:spcPct val="0"/>
              </a:spcBef>
              <a:spcAft>
                <a:spcPct val="0"/>
              </a:spcAft>
              <a:defRPr sz="2000" b="1">
                <a:solidFill>
                  <a:schemeClr val="tx1"/>
                </a:solidFill>
                <a:latin typeface="Helvetica" charset="0"/>
                <a:ea typeface="ＭＳ Ｐゴシック" charset="-128"/>
              </a:defRPr>
            </a:lvl6pPr>
            <a:lvl7pPr marL="2971800" indent="-228600" algn="ctr" eaLnBrk="0" fontAlgn="base" hangingPunct="0">
              <a:spcBef>
                <a:spcPct val="0"/>
              </a:spcBef>
              <a:spcAft>
                <a:spcPct val="0"/>
              </a:spcAft>
              <a:defRPr sz="2000" b="1">
                <a:solidFill>
                  <a:schemeClr val="tx1"/>
                </a:solidFill>
                <a:latin typeface="Helvetica" charset="0"/>
                <a:ea typeface="ＭＳ Ｐゴシック" charset="-128"/>
              </a:defRPr>
            </a:lvl7pPr>
            <a:lvl8pPr marL="3429000" indent="-228600" algn="ctr" eaLnBrk="0" fontAlgn="base" hangingPunct="0">
              <a:spcBef>
                <a:spcPct val="0"/>
              </a:spcBef>
              <a:spcAft>
                <a:spcPct val="0"/>
              </a:spcAft>
              <a:defRPr sz="2000" b="1">
                <a:solidFill>
                  <a:schemeClr val="tx1"/>
                </a:solidFill>
                <a:latin typeface="Helvetica" charset="0"/>
                <a:ea typeface="ＭＳ Ｐゴシック" charset="-128"/>
              </a:defRPr>
            </a:lvl8pPr>
            <a:lvl9pPr marL="3886200" indent="-228600" algn="ctr" eaLnBrk="0" fontAlgn="base" hangingPunct="0">
              <a:spcBef>
                <a:spcPct val="0"/>
              </a:spcBef>
              <a:spcAft>
                <a:spcPct val="0"/>
              </a:spcAft>
              <a:defRPr sz="2000" b="1">
                <a:solidFill>
                  <a:schemeClr val="tx1"/>
                </a:solidFill>
                <a:latin typeface="Helvetica" charset="0"/>
                <a:ea typeface="ＭＳ Ｐゴシック" charset="-128"/>
              </a:defRPr>
            </a:lvl9p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altLang="en-US" sz="2000" b="1" i="0" u="none" strike="noStrike" kern="0" cap="none" spc="0" normalizeH="0" baseline="0" noProof="0" smtClean="0">
              <a:ln>
                <a:noFill/>
              </a:ln>
              <a:solidFill>
                <a:srgbClr val="000000"/>
              </a:solidFill>
              <a:effectLst/>
              <a:uLnTx/>
              <a:uFillTx/>
              <a:latin typeface="+mn-lt"/>
              <a:ea typeface="ＭＳ Ｐゴシック" charset="-128"/>
              <a:cs typeface="Arial"/>
            </a:endParaRPr>
          </a:p>
        </p:txBody>
      </p:sp>
      <p:sp>
        <p:nvSpPr>
          <p:cNvPr id="43" name="Line 4"/>
          <p:cNvSpPr>
            <a:spLocks noChangeShapeType="1"/>
          </p:cNvSpPr>
          <p:nvPr/>
        </p:nvSpPr>
        <p:spPr bwMode="auto">
          <a:xfrm>
            <a:off x="2971800" y="3810000"/>
            <a:ext cx="2819400" cy="0"/>
          </a:xfrm>
          <a:prstGeom prst="line">
            <a:avLst/>
          </a:prstGeom>
          <a:noFill/>
          <a:ln w="254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000" b="1" i="0" u="none" strike="noStrike" kern="0" cap="none" spc="0" normalizeH="0" baseline="0" noProof="0" smtClean="0">
              <a:ln>
                <a:noFill/>
              </a:ln>
              <a:solidFill>
                <a:srgbClr val="000000"/>
              </a:solidFill>
              <a:effectLst/>
              <a:uLnTx/>
              <a:uFillTx/>
              <a:ea typeface="ＭＳ Ｐゴシック" charset="-128"/>
              <a:cs typeface="Arial"/>
            </a:endParaRPr>
          </a:p>
        </p:txBody>
      </p:sp>
      <p:sp>
        <p:nvSpPr>
          <p:cNvPr id="44" name="Arc 5"/>
          <p:cNvSpPr>
            <a:spLocks/>
          </p:cNvSpPr>
          <p:nvPr/>
        </p:nvSpPr>
        <p:spPr bwMode="auto">
          <a:xfrm>
            <a:off x="6553200" y="3767138"/>
            <a:ext cx="1181100" cy="1346200"/>
          </a:xfrm>
          <a:custGeom>
            <a:avLst/>
            <a:gdLst>
              <a:gd name="T0" fmla="*/ 0 w 21600"/>
              <a:gd name="T1" fmla="*/ 0 h 21600"/>
              <a:gd name="T2" fmla="*/ 2147483646 w 21600"/>
              <a:gd name="T3" fmla="*/ 2147483646 h 21600"/>
              <a:gd name="T4" fmla="*/ 0 w 21600"/>
              <a:gd name="T5" fmla="*/ 2147483646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0" y="-1"/>
                </a:moveTo>
                <a:cubicBezTo>
                  <a:pt x="11929" y="-1"/>
                  <a:pt x="21600" y="9670"/>
                  <a:pt x="21600" y="21600"/>
                </a:cubicBezTo>
              </a:path>
              <a:path w="21600" h="21600" stroke="0" extrusionOk="0">
                <a:moveTo>
                  <a:pt x="0" y="-1"/>
                </a:moveTo>
                <a:cubicBezTo>
                  <a:pt x="11929" y="-1"/>
                  <a:pt x="21600" y="9670"/>
                  <a:pt x="21600" y="21600"/>
                </a:cubicBezTo>
                <a:lnTo>
                  <a:pt x="0" y="21600"/>
                </a:lnTo>
                <a:lnTo>
                  <a:pt x="0" y="-1"/>
                </a:lnTo>
                <a:close/>
              </a:path>
            </a:pathLst>
          </a:custGeom>
          <a:solidFill>
            <a:srgbClr val="FF6600"/>
          </a:solidFill>
          <a:ln w="76200" cap="rnd">
            <a:solidFill>
              <a:srgbClr val="F47A00"/>
            </a:solidFill>
            <a:round/>
            <a:headEnd/>
            <a:tailEnd/>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000" b="1" i="0" u="none" strike="noStrike" kern="0" cap="none" spc="0" normalizeH="0" baseline="0" noProof="0" smtClean="0">
              <a:ln>
                <a:noFill/>
              </a:ln>
              <a:solidFill>
                <a:srgbClr val="000000"/>
              </a:solidFill>
              <a:effectLst/>
              <a:uLnTx/>
              <a:uFillTx/>
              <a:ea typeface="ＭＳ Ｐゴシック" charset="-128"/>
              <a:cs typeface="Arial"/>
            </a:endParaRPr>
          </a:p>
        </p:txBody>
      </p:sp>
      <p:sp>
        <p:nvSpPr>
          <p:cNvPr id="45" name="Arc 6"/>
          <p:cNvSpPr>
            <a:spLocks/>
          </p:cNvSpPr>
          <p:nvPr/>
        </p:nvSpPr>
        <p:spPr bwMode="auto">
          <a:xfrm>
            <a:off x="5373688" y="3767138"/>
            <a:ext cx="1181100" cy="1346200"/>
          </a:xfrm>
          <a:custGeom>
            <a:avLst/>
            <a:gdLst>
              <a:gd name="T0" fmla="*/ 0 w 21600"/>
              <a:gd name="T1" fmla="*/ 2147483646 h 21600"/>
              <a:gd name="T2" fmla="*/ 2147483646 w 21600"/>
              <a:gd name="T3" fmla="*/ 0 h 21600"/>
              <a:gd name="T4" fmla="*/ 2147483646 w 21600"/>
              <a:gd name="T5" fmla="*/ 2147483646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21599"/>
                </a:moveTo>
                <a:cubicBezTo>
                  <a:pt x="-1" y="9681"/>
                  <a:pt x="9652" y="16"/>
                  <a:pt x="21571" y="0"/>
                </a:cubicBezTo>
              </a:path>
              <a:path w="21600" h="21600" stroke="0" extrusionOk="0">
                <a:moveTo>
                  <a:pt x="-1" y="21599"/>
                </a:moveTo>
                <a:cubicBezTo>
                  <a:pt x="-1" y="9681"/>
                  <a:pt x="9652" y="16"/>
                  <a:pt x="21571" y="0"/>
                </a:cubicBezTo>
                <a:lnTo>
                  <a:pt x="21600" y="21600"/>
                </a:lnTo>
                <a:lnTo>
                  <a:pt x="-1" y="21599"/>
                </a:lnTo>
                <a:close/>
              </a:path>
            </a:pathLst>
          </a:custGeom>
          <a:solidFill>
            <a:srgbClr val="FF6600"/>
          </a:solidFill>
          <a:ln w="76200" cap="rnd">
            <a:solidFill>
              <a:srgbClr val="F47A00"/>
            </a:solidFill>
            <a:round/>
            <a:headEnd/>
            <a:tailEnd/>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000" b="1" i="0" u="none" strike="noStrike" kern="0" cap="none" spc="0" normalizeH="0" baseline="0" noProof="0" smtClean="0">
              <a:ln>
                <a:noFill/>
              </a:ln>
              <a:solidFill>
                <a:srgbClr val="000000"/>
              </a:solidFill>
              <a:effectLst/>
              <a:uLnTx/>
              <a:uFillTx/>
              <a:ea typeface="ＭＳ Ｐゴシック" charset="-128"/>
              <a:cs typeface="Arial"/>
            </a:endParaRPr>
          </a:p>
        </p:txBody>
      </p:sp>
      <p:sp>
        <p:nvSpPr>
          <p:cNvPr id="46" name="Arc 7"/>
          <p:cNvSpPr>
            <a:spLocks/>
          </p:cNvSpPr>
          <p:nvPr/>
        </p:nvSpPr>
        <p:spPr bwMode="auto">
          <a:xfrm rot="10800000">
            <a:off x="6543675" y="1981200"/>
            <a:ext cx="1230313" cy="1677988"/>
          </a:xfrm>
          <a:custGeom>
            <a:avLst/>
            <a:gdLst>
              <a:gd name="T0" fmla="*/ 0 w 21600"/>
              <a:gd name="T1" fmla="*/ 2147483646 h 21600"/>
              <a:gd name="T2" fmla="*/ 2147483646 w 21600"/>
              <a:gd name="T3" fmla="*/ 0 h 21600"/>
              <a:gd name="T4" fmla="*/ 2147483646 w 21600"/>
              <a:gd name="T5" fmla="*/ 2147483646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21599"/>
                </a:moveTo>
                <a:cubicBezTo>
                  <a:pt x="-1" y="9681"/>
                  <a:pt x="9652" y="16"/>
                  <a:pt x="21571" y="0"/>
                </a:cubicBezTo>
              </a:path>
              <a:path w="21600" h="21600" stroke="0" extrusionOk="0">
                <a:moveTo>
                  <a:pt x="-1" y="21599"/>
                </a:moveTo>
                <a:cubicBezTo>
                  <a:pt x="-1" y="9681"/>
                  <a:pt x="9652" y="16"/>
                  <a:pt x="21571" y="0"/>
                </a:cubicBezTo>
                <a:lnTo>
                  <a:pt x="21600" y="21600"/>
                </a:lnTo>
                <a:lnTo>
                  <a:pt x="-1" y="21599"/>
                </a:lnTo>
                <a:close/>
              </a:path>
            </a:pathLst>
          </a:custGeom>
          <a:solidFill>
            <a:srgbClr val="FF6600"/>
          </a:solidFill>
          <a:ln w="76200" cap="rnd">
            <a:solidFill>
              <a:srgbClr val="F47A00"/>
            </a:solidFill>
            <a:round/>
            <a:headEnd/>
            <a:tailEnd/>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000" b="1" i="0" u="none" strike="noStrike" kern="0" cap="none" spc="0" normalizeH="0" baseline="0" noProof="0" smtClean="0">
              <a:ln>
                <a:noFill/>
              </a:ln>
              <a:solidFill>
                <a:srgbClr val="000000"/>
              </a:solidFill>
              <a:effectLst/>
              <a:uLnTx/>
              <a:uFillTx/>
              <a:ea typeface="ＭＳ Ｐゴシック" charset="-128"/>
              <a:cs typeface="Arial"/>
            </a:endParaRPr>
          </a:p>
        </p:txBody>
      </p:sp>
      <p:sp>
        <p:nvSpPr>
          <p:cNvPr id="47" name="Arc 8"/>
          <p:cNvSpPr>
            <a:spLocks/>
          </p:cNvSpPr>
          <p:nvPr/>
        </p:nvSpPr>
        <p:spPr bwMode="auto">
          <a:xfrm rot="10800000">
            <a:off x="5334000" y="1981200"/>
            <a:ext cx="1209675" cy="1677988"/>
          </a:xfrm>
          <a:custGeom>
            <a:avLst/>
            <a:gdLst>
              <a:gd name="T0" fmla="*/ 0 w 21600"/>
              <a:gd name="T1" fmla="*/ 0 h 21600"/>
              <a:gd name="T2" fmla="*/ 2147483646 w 21600"/>
              <a:gd name="T3" fmla="*/ 2147483646 h 21600"/>
              <a:gd name="T4" fmla="*/ 0 w 21600"/>
              <a:gd name="T5" fmla="*/ 2147483646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0" y="-1"/>
                </a:moveTo>
                <a:cubicBezTo>
                  <a:pt x="11929" y="-1"/>
                  <a:pt x="21600" y="9670"/>
                  <a:pt x="21600" y="21600"/>
                </a:cubicBezTo>
              </a:path>
              <a:path w="21600" h="21600" stroke="0" extrusionOk="0">
                <a:moveTo>
                  <a:pt x="0" y="-1"/>
                </a:moveTo>
                <a:cubicBezTo>
                  <a:pt x="11929" y="-1"/>
                  <a:pt x="21600" y="9670"/>
                  <a:pt x="21600" y="21600"/>
                </a:cubicBezTo>
                <a:lnTo>
                  <a:pt x="0" y="21600"/>
                </a:lnTo>
                <a:lnTo>
                  <a:pt x="0" y="-1"/>
                </a:lnTo>
                <a:close/>
              </a:path>
            </a:pathLst>
          </a:custGeom>
          <a:solidFill>
            <a:srgbClr val="FF6600"/>
          </a:solidFill>
          <a:ln w="76200" cap="rnd">
            <a:solidFill>
              <a:srgbClr val="F47A00"/>
            </a:solidFill>
            <a:round/>
            <a:headEnd/>
            <a:tailEnd/>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000" b="1" i="0" u="none" strike="noStrike" kern="0" cap="none" spc="0" normalizeH="0" baseline="0" noProof="0" smtClean="0">
              <a:ln>
                <a:noFill/>
              </a:ln>
              <a:solidFill>
                <a:srgbClr val="000000"/>
              </a:solidFill>
              <a:effectLst/>
              <a:uLnTx/>
              <a:uFillTx/>
              <a:ea typeface="ＭＳ Ｐゴシック" charset="-128"/>
              <a:cs typeface="Arial"/>
            </a:endParaRPr>
          </a:p>
        </p:txBody>
      </p:sp>
      <p:sp>
        <p:nvSpPr>
          <p:cNvPr id="48" name="Line 9"/>
          <p:cNvSpPr>
            <a:spLocks noChangeShapeType="1"/>
          </p:cNvSpPr>
          <p:nvPr/>
        </p:nvSpPr>
        <p:spPr bwMode="auto">
          <a:xfrm flipV="1">
            <a:off x="5326063" y="1981200"/>
            <a:ext cx="2435225" cy="0"/>
          </a:xfrm>
          <a:prstGeom prst="line">
            <a:avLst/>
          </a:prstGeom>
          <a:noFill/>
          <a:ln w="76200">
            <a:solidFill>
              <a:srgbClr val="F47A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000" b="1" i="0" u="none" strike="noStrike" kern="0" cap="none" spc="0" normalizeH="0" baseline="0" noProof="0" smtClean="0">
              <a:ln>
                <a:noFill/>
              </a:ln>
              <a:solidFill>
                <a:srgbClr val="000000"/>
              </a:solidFill>
              <a:effectLst/>
              <a:uLnTx/>
              <a:uFillTx/>
              <a:ea typeface="ＭＳ Ｐゴシック" charset="-128"/>
              <a:cs typeface="Arial"/>
            </a:endParaRPr>
          </a:p>
        </p:txBody>
      </p:sp>
      <p:sp>
        <p:nvSpPr>
          <p:cNvPr id="49" name="Line 10"/>
          <p:cNvSpPr>
            <a:spLocks noChangeShapeType="1"/>
          </p:cNvSpPr>
          <p:nvPr/>
        </p:nvSpPr>
        <p:spPr bwMode="auto">
          <a:xfrm flipV="1">
            <a:off x="5326063" y="5100638"/>
            <a:ext cx="2359025" cy="0"/>
          </a:xfrm>
          <a:prstGeom prst="line">
            <a:avLst/>
          </a:prstGeom>
          <a:noFill/>
          <a:ln w="76200">
            <a:solidFill>
              <a:srgbClr val="F47A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000" b="1" i="0" u="none" strike="noStrike" kern="0" cap="none" spc="0" normalizeH="0" baseline="0" noProof="0" smtClean="0">
              <a:ln>
                <a:noFill/>
              </a:ln>
              <a:solidFill>
                <a:srgbClr val="000000"/>
              </a:solidFill>
              <a:effectLst/>
              <a:uLnTx/>
              <a:uFillTx/>
              <a:ea typeface="ＭＳ Ｐゴシック" charset="-128"/>
              <a:cs typeface="Arial"/>
            </a:endParaRPr>
          </a:p>
        </p:txBody>
      </p:sp>
      <p:sp>
        <p:nvSpPr>
          <p:cNvPr id="50" name="Rectangle 11"/>
          <p:cNvSpPr>
            <a:spLocks noChangeArrowheads="1"/>
          </p:cNvSpPr>
          <p:nvPr/>
        </p:nvSpPr>
        <p:spPr bwMode="auto">
          <a:xfrm>
            <a:off x="6400800" y="3584575"/>
            <a:ext cx="304800" cy="217488"/>
          </a:xfrm>
          <a:prstGeom prst="rect">
            <a:avLst/>
          </a:prstGeom>
          <a:solidFill>
            <a:srgbClr val="F47A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50000"/>
              </a:spcBef>
              <a:buChar char="•"/>
              <a:defRPr sz="2800">
                <a:solidFill>
                  <a:srgbClr val="0000FF"/>
                </a:solidFill>
                <a:latin typeface="Arial" charset="0"/>
                <a:ea typeface="ＭＳ Ｐゴシック" charset="-128"/>
                <a:cs typeface="Arial" charset="0"/>
              </a:defRPr>
            </a:lvl1pPr>
            <a:lvl2pPr marL="742950" indent="-285750">
              <a:spcBef>
                <a:spcPct val="10000"/>
              </a:spcBef>
              <a:buFont typeface="Helvetica" charset="0"/>
              <a:buChar char="–"/>
              <a:defRPr sz="2400">
                <a:solidFill>
                  <a:schemeClr val="accent2"/>
                </a:solidFill>
                <a:latin typeface="Arial" charset="0"/>
                <a:ea typeface="Arial" charset="0"/>
                <a:cs typeface="Arial" charset="0"/>
              </a:defRPr>
            </a:lvl2pPr>
            <a:lvl3pPr marL="1143000" indent="-228600">
              <a:spcBef>
                <a:spcPct val="10000"/>
              </a:spcBef>
              <a:buFont typeface="Wingdings" charset="2"/>
              <a:buChar char=""/>
              <a:defRPr sz="2000">
                <a:solidFill>
                  <a:schemeClr val="tx1"/>
                </a:solidFill>
                <a:latin typeface="Arial" charset="0"/>
                <a:ea typeface="Arial" charset="0"/>
                <a:cs typeface="Arial" charset="0"/>
              </a:defRPr>
            </a:lvl3pPr>
            <a:lvl4pPr marL="1600200" indent="-228600">
              <a:spcBef>
                <a:spcPct val="10000"/>
              </a:spcBef>
              <a:buChar char="•"/>
              <a:defRPr sz="2000">
                <a:solidFill>
                  <a:schemeClr val="accent2"/>
                </a:solidFill>
                <a:latin typeface="Helvetica" charset="0"/>
                <a:ea typeface="Arial" charset="0"/>
                <a:cs typeface="Arial" charset="0"/>
              </a:defRPr>
            </a:lvl4pPr>
            <a:lvl5pPr marL="2057400" indent="-228600">
              <a:spcBef>
                <a:spcPct val="10000"/>
              </a:spcBef>
              <a:buChar char="•"/>
              <a:defRPr sz="2000">
                <a:solidFill>
                  <a:schemeClr val="tx1"/>
                </a:solidFill>
                <a:latin typeface="Helvetica" charset="0"/>
                <a:ea typeface="Arial" charset="0"/>
                <a:cs typeface="Arial" charset="0"/>
              </a:defRPr>
            </a:lvl5pPr>
            <a:lvl6pPr marL="25146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6pPr>
            <a:lvl7pPr marL="29718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7pPr>
            <a:lvl8pPr marL="34290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8pPr>
            <a:lvl9pPr marL="38862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altLang="en-US" sz="2000" b="1" i="0" u="none" strike="noStrike" kern="0" cap="none" spc="0" normalizeH="0" baseline="0" noProof="0" smtClean="0">
              <a:ln>
                <a:noFill/>
              </a:ln>
              <a:solidFill>
                <a:srgbClr val="000000"/>
              </a:solidFill>
              <a:effectLst/>
              <a:uLnTx/>
              <a:uFillTx/>
              <a:latin typeface="+mn-lt"/>
              <a:ea typeface="ＭＳ Ｐゴシック" charset="-128"/>
              <a:cs typeface="Arial" charset="0"/>
            </a:endParaRPr>
          </a:p>
        </p:txBody>
      </p:sp>
      <p:grpSp>
        <p:nvGrpSpPr>
          <p:cNvPr id="51" name="Group 12"/>
          <p:cNvGrpSpPr>
            <a:grpSpLocks/>
          </p:cNvGrpSpPr>
          <p:nvPr/>
        </p:nvGrpSpPr>
        <p:grpSpPr bwMode="auto">
          <a:xfrm>
            <a:off x="5935666" y="2819397"/>
            <a:ext cx="1150938" cy="366646"/>
            <a:chOff x="3739" y="2290"/>
            <a:chExt cx="725" cy="241"/>
          </a:xfrm>
        </p:grpSpPr>
        <p:sp>
          <p:nvSpPr>
            <p:cNvPr id="52" name="Rectangle 13"/>
            <p:cNvSpPr>
              <a:spLocks noChangeArrowheads="1"/>
            </p:cNvSpPr>
            <p:nvPr/>
          </p:nvSpPr>
          <p:spPr bwMode="auto">
            <a:xfrm>
              <a:off x="3739" y="2290"/>
              <a:ext cx="380" cy="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43" tIns="44430" rIns="90443" bIns="44430">
              <a:spAutoFit/>
            </a:bodyPr>
            <a:lstStyle>
              <a:lvl1pPr>
                <a:spcBef>
                  <a:spcPct val="50000"/>
                </a:spcBef>
                <a:buChar char="•"/>
                <a:defRPr sz="2800">
                  <a:solidFill>
                    <a:srgbClr val="0000FF"/>
                  </a:solidFill>
                  <a:latin typeface="Arial" charset="0"/>
                  <a:ea typeface="ＭＳ Ｐゴシック" charset="-128"/>
                  <a:cs typeface="Arial" charset="0"/>
                </a:defRPr>
              </a:lvl1pPr>
              <a:lvl2pPr marL="742950" indent="-285750">
                <a:spcBef>
                  <a:spcPct val="10000"/>
                </a:spcBef>
                <a:buFont typeface="Helvetica" charset="0"/>
                <a:buChar char="–"/>
                <a:defRPr sz="2400">
                  <a:solidFill>
                    <a:schemeClr val="accent2"/>
                  </a:solidFill>
                  <a:latin typeface="Arial" charset="0"/>
                  <a:ea typeface="Arial" charset="0"/>
                  <a:cs typeface="Arial" charset="0"/>
                </a:defRPr>
              </a:lvl2pPr>
              <a:lvl3pPr marL="1143000" indent="-228600">
                <a:spcBef>
                  <a:spcPct val="10000"/>
                </a:spcBef>
                <a:buFont typeface="Wingdings" charset="2"/>
                <a:buChar char=""/>
                <a:defRPr sz="2000">
                  <a:solidFill>
                    <a:schemeClr val="tx1"/>
                  </a:solidFill>
                  <a:latin typeface="Arial" charset="0"/>
                  <a:ea typeface="Arial" charset="0"/>
                  <a:cs typeface="Arial" charset="0"/>
                </a:defRPr>
              </a:lvl3pPr>
              <a:lvl4pPr marL="1600200" indent="-228600">
                <a:spcBef>
                  <a:spcPct val="10000"/>
                </a:spcBef>
                <a:buChar char="•"/>
                <a:defRPr sz="2000">
                  <a:solidFill>
                    <a:schemeClr val="accent2"/>
                  </a:solidFill>
                  <a:latin typeface="Helvetica" charset="0"/>
                  <a:ea typeface="Arial" charset="0"/>
                  <a:cs typeface="Arial" charset="0"/>
                </a:defRPr>
              </a:lvl4pPr>
              <a:lvl5pPr marL="2057400" indent="-228600">
                <a:spcBef>
                  <a:spcPct val="10000"/>
                </a:spcBef>
                <a:buChar char="•"/>
                <a:defRPr sz="2000">
                  <a:solidFill>
                    <a:schemeClr val="tx1"/>
                  </a:solidFill>
                  <a:latin typeface="Helvetica" charset="0"/>
                  <a:ea typeface="Arial" charset="0"/>
                  <a:cs typeface="Arial" charset="0"/>
                </a:defRPr>
              </a:lvl5pPr>
              <a:lvl6pPr marL="25146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6pPr>
              <a:lvl7pPr marL="29718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7pPr>
              <a:lvl8pPr marL="34290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8pPr>
              <a:lvl9pPr marL="38862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1800" b="1" i="0" u="none" strike="noStrike" kern="0" cap="none" spc="0" normalizeH="0" baseline="0" noProof="0" smtClean="0">
                  <a:ln>
                    <a:noFill/>
                  </a:ln>
                  <a:solidFill>
                    <a:srgbClr val="000000"/>
                  </a:solidFill>
                  <a:effectLst/>
                  <a:uLnTx/>
                  <a:uFillTx/>
                  <a:latin typeface="+mn-lt"/>
                  <a:ea typeface="ＭＳ Ｐゴシック" charset="-128"/>
                  <a:cs typeface="Arial" charset="0"/>
                </a:rPr>
                <a:t>UDP</a:t>
              </a:r>
            </a:p>
          </p:txBody>
        </p:sp>
        <p:sp>
          <p:nvSpPr>
            <p:cNvPr id="53" name="Rectangle 14"/>
            <p:cNvSpPr>
              <a:spLocks noChangeArrowheads="1"/>
            </p:cNvSpPr>
            <p:nvPr/>
          </p:nvSpPr>
          <p:spPr bwMode="auto">
            <a:xfrm>
              <a:off x="4123" y="2290"/>
              <a:ext cx="341" cy="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43" tIns="44430" rIns="90443" bIns="44430">
              <a:spAutoFit/>
            </a:bodyPr>
            <a:lstStyle>
              <a:lvl1pPr>
                <a:spcBef>
                  <a:spcPct val="50000"/>
                </a:spcBef>
                <a:buChar char="•"/>
                <a:defRPr sz="2800">
                  <a:solidFill>
                    <a:srgbClr val="0000FF"/>
                  </a:solidFill>
                  <a:latin typeface="Arial" charset="0"/>
                  <a:ea typeface="ＭＳ Ｐゴシック" charset="-128"/>
                  <a:cs typeface="Arial" charset="0"/>
                </a:defRPr>
              </a:lvl1pPr>
              <a:lvl2pPr marL="742950" indent="-285750">
                <a:spcBef>
                  <a:spcPct val="10000"/>
                </a:spcBef>
                <a:buFont typeface="Helvetica" charset="0"/>
                <a:buChar char="–"/>
                <a:defRPr sz="2400">
                  <a:solidFill>
                    <a:schemeClr val="accent2"/>
                  </a:solidFill>
                  <a:latin typeface="Arial" charset="0"/>
                  <a:ea typeface="Arial" charset="0"/>
                  <a:cs typeface="Arial" charset="0"/>
                </a:defRPr>
              </a:lvl2pPr>
              <a:lvl3pPr marL="1143000" indent="-228600">
                <a:spcBef>
                  <a:spcPct val="10000"/>
                </a:spcBef>
                <a:buFont typeface="Wingdings" charset="2"/>
                <a:buChar char=""/>
                <a:defRPr sz="2000">
                  <a:solidFill>
                    <a:schemeClr val="tx1"/>
                  </a:solidFill>
                  <a:latin typeface="Arial" charset="0"/>
                  <a:ea typeface="Arial" charset="0"/>
                  <a:cs typeface="Arial" charset="0"/>
                </a:defRPr>
              </a:lvl3pPr>
              <a:lvl4pPr marL="1600200" indent="-228600">
                <a:spcBef>
                  <a:spcPct val="10000"/>
                </a:spcBef>
                <a:buChar char="•"/>
                <a:defRPr sz="2000">
                  <a:solidFill>
                    <a:schemeClr val="accent2"/>
                  </a:solidFill>
                  <a:latin typeface="Helvetica" charset="0"/>
                  <a:ea typeface="Arial" charset="0"/>
                  <a:cs typeface="Arial" charset="0"/>
                </a:defRPr>
              </a:lvl4pPr>
              <a:lvl5pPr marL="2057400" indent="-228600">
                <a:spcBef>
                  <a:spcPct val="10000"/>
                </a:spcBef>
                <a:buChar char="•"/>
                <a:defRPr sz="2000">
                  <a:solidFill>
                    <a:schemeClr val="tx1"/>
                  </a:solidFill>
                  <a:latin typeface="Helvetica" charset="0"/>
                  <a:ea typeface="Arial" charset="0"/>
                  <a:cs typeface="Arial" charset="0"/>
                </a:defRPr>
              </a:lvl5pPr>
              <a:lvl6pPr marL="25146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6pPr>
              <a:lvl7pPr marL="29718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7pPr>
              <a:lvl8pPr marL="34290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8pPr>
              <a:lvl9pPr marL="38862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1800" b="1" i="0" u="none" strike="noStrike" kern="0" cap="none" spc="0" normalizeH="0" baseline="0" noProof="0" smtClean="0">
                  <a:ln>
                    <a:noFill/>
                  </a:ln>
                  <a:solidFill>
                    <a:srgbClr val="000000"/>
                  </a:solidFill>
                  <a:effectLst/>
                  <a:uLnTx/>
                  <a:uFillTx/>
                  <a:latin typeface="+mn-lt"/>
                  <a:ea typeface="ＭＳ Ｐゴシック" charset="-128"/>
                  <a:cs typeface="Arial" charset="0"/>
                </a:rPr>
                <a:t>TCP</a:t>
              </a:r>
            </a:p>
          </p:txBody>
        </p:sp>
      </p:grpSp>
      <p:sp>
        <p:nvSpPr>
          <p:cNvPr id="54" name="Rectangle 15"/>
          <p:cNvSpPr>
            <a:spLocks noChangeArrowheads="1"/>
          </p:cNvSpPr>
          <p:nvPr/>
        </p:nvSpPr>
        <p:spPr bwMode="auto">
          <a:xfrm>
            <a:off x="5954713" y="4144963"/>
            <a:ext cx="1077146" cy="366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52" tIns="44434" rIns="90452" bIns="44434">
            <a:spAutoFit/>
          </a:bodyPr>
          <a:lstStyle>
            <a:lvl1pPr>
              <a:spcBef>
                <a:spcPct val="50000"/>
              </a:spcBef>
              <a:buChar char="•"/>
              <a:defRPr sz="2800">
                <a:solidFill>
                  <a:srgbClr val="0000FF"/>
                </a:solidFill>
                <a:latin typeface="Arial" charset="0"/>
                <a:ea typeface="ＭＳ Ｐゴシック" charset="-128"/>
                <a:cs typeface="Arial" charset="0"/>
              </a:defRPr>
            </a:lvl1pPr>
            <a:lvl2pPr marL="742950" indent="-285750">
              <a:spcBef>
                <a:spcPct val="10000"/>
              </a:spcBef>
              <a:buFont typeface="Helvetica" charset="0"/>
              <a:buChar char="–"/>
              <a:defRPr sz="2400">
                <a:solidFill>
                  <a:schemeClr val="accent2"/>
                </a:solidFill>
                <a:latin typeface="Arial" charset="0"/>
                <a:ea typeface="Arial" charset="0"/>
                <a:cs typeface="Arial" charset="0"/>
              </a:defRPr>
            </a:lvl2pPr>
            <a:lvl3pPr marL="1143000" indent="-228600">
              <a:spcBef>
                <a:spcPct val="10000"/>
              </a:spcBef>
              <a:buFont typeface="Wingdings" charset="2"/>
              <a:buChar char=""/>
              <a:defRPr sz="2000">
                <a:solidFill>
                  <a:schemeClr val="tx1"/>
                </a:solidFill>
                <a:latin typeface="Arial" charset="0"/>
                <a:ea typeface="Arial" charset="0"/>
                <a:cs typeface="Arial" charset="0"/>
              </a:defRPr>
            </a:lvl3pPr>
            <a:lvl4pPr marL="1600200" indent="-228600">
              <a:spcBef>
                <a:spcPct val="10000"/>
              </a:spcBef>
              <a:buChar char="•"/>
              <a:defRPr sz="2000">
                <a:solidFill>
                  <a:schemeClr val="accent2"/>
                </a:solidFill>
                <a:latin typeface="Helvetica" charset="0"/>
                <a:ea typeface="Arial" charset="0"/>
                <a:cs typeface="Arial" charset="0"/>
              </a:defRPr>
            </a:lvl4pPr>
            <a:lvl5pPr marL="2057400" indent="-228600">
              <a:spcBef>
                <a:spcPct val="10000"/>
              </a:spcBef>
              <a:buChar char="•"/>
              <a:defRPr sz="2000">
                <a:solidFill>
                  <a:schemeClr val="tx1"/>
                </a:solidFill>
                <a:latin typeface="Helvetica" charset="0"/>
                <a:ea typeface="Arial" charset="0"/>
                <a:cs typeface="Arial" charset="0"/>
              </a:defRPr>
            </a:lvl5pPr>
            <a:lvl6pPr marL="25146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6pPr>
            <a:lvl7pPr marL="29718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7pPr>
            <a:lvl8pPr marL="34290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8pPr>
            <a:lvl9pPr marL="38862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1800" b="1" i="0" u="none" strike="noStrike" kern="0" cap="none" spc="0" normalizeH="0" baseline="0" noProof="0" smtClean="0">
                <a:ln>
                  <a:noFill/>
                </a:ln>
                <a:solidFill>
                  <a:srgbClr val="000000"/>
                </a:solidFill>
                <a:effectLst/>
                <a:uLnTx/>
                <a:uFillTx/>
                <a:latin typeface="+mn-lt"/>
                <a:ea typeface="ＭＳ Ｐゴシック" charset="-128"/>
                <a:cs typeface="Arial" charset="0"/>
              </a:rPr>
              <a:t>Data Link</a:t>
            </a:r>
          </a:p>
        </p:txBody>
      </p:sp>
      <p:sp>
        <p:nvSpPr>
          <p:cNvPr id="55" name="Rectangle 16"/>
          <p:cNvSpPr>
            <a:spLocks noChangeArrowheads="1"/>
          </p:cNvSpPr>
          <p:nvPr/>
        </p:nvSpPr>
        <p:spPr bwMode="auto">
          <a:xfrm>
            <a:off x="6005513" y="4579938"/>
            <a:ext cx="952112" cy="366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52" tIns="44434" rIns="90452" bIns="44434">
            <a:spAutoFit/>
          </a:bodyPr>
          <a:lstStyle>
            <a:lvl1pPr>
              <a:spcBef>
                <a:spcPct val="50000"/>
              </a:spcBef>
              <a:buChar char="•"/>
              <a:defRPr sz="2800">
                <a:solidFill>
                  <a:srgbClr val="0000FF"/>
                </a:solidFill>
                <a:latin typeface="Arial" charset="0"/>
                <a:ea typeface="ＭＳ Ｐゴシック" charset="-128"/>
                <a:cs typeface="Arial" charset="0"/>
              </a:defRPr>
            </a:lvl1pPr>
            <a:lvl2pPr marL="742950" indent="-285750">
              <a:spcBef>
                <a:spcPct val="10000"/>
              </a:spcBef>
              <a:buFont typeface="Helvetica" charset="0"/>
              <a:buChar char="–"/>
              <a:defRPr sz="2400">
                <a:solidFill>
                  <a:schemeClr val="accent2"/>
                </a:solidFill>
                <a:latin typeface="Arial" charset="0"/>
                <a:ea typeface="Arial" charset="0"/>
                <a:cs typeface="Arial" charset="0"/>
              </a:defRPr>
            </a:lvl2pPr>
            <a:lvl3pPr marL="1143000" indent="-228600">
              <a:spcBef>
                <a:spcPct val="10000"/>
              </a:spcBef>
              <a:buFont typeface="Wingdings" charset="2"/>
              <a:buChar char=""/>
              <a:defRPr sz="2000">
                <a:solidFill>
                  <a:schemeClr val="tx1"/>
                </a:solidFill>
                <a:latin typeface="Arial" charset="0"/>
                <a:ea typeface="Arial" charset="0"/>
                <a:cs typeface="Arial" charset="0"/>
              </a:defRPr>
            </a:lvl3pPr>
            <a:lvl4pPr marL="1600200" indent="-228600">
              <a:spcBef>
                <a:spcPct val="10000"/>
              </a:spcBef>
              <a:buChar char="•"/>
              <a:defRPr sz="2000">
                <a:solidFill>
                  <a:schemeClr val="accent2"/>
                </a:solidFill>
                <a:latin typeface="Helvetica" charset="0"/>
                <a:ea typeface="Arial" charset="0"/>
                <a:cs typeface="Arial" charset="0"/>
              </a:defRPr>
            </a:lvl4pPr>
            <a:lvl5pPr marL="2057400" indent="-228600">
              <a:spcBef>
                <a:spcPct val="10000"/>
              </a:spcBef>
              <a:buChar char="•"/>
              <a:defRPr sz="2000">
                <a:solidFill>
                  <a:schemeClr val="tx1"/>
                </a:solidFill>
                <a:latin typeface="Helvetica" charset="0"/>
                <a:ea typeface="Arial" charset="0"/>
                <a:cs typeface="Arial" charset="0"/>
              </a:defRPr>
            </a:lvl5pPr>
            <a:lvl6pPr marL="25146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6pPr>
            <a:lvl7pPr marL="29718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7pPr>
            <a:lvl8pPr marL="34290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8pPr>
            <a:lvl9pPr marL="38862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1800" b="1" i="0" u="none" strike="noStrike" kern="0" cap="none" spc="0" normalizeH="0" baseline="0" noProof="0" smtClean="0">
                <a:ln>
                  <a:noFill/>
                </a:ln>
                <a:solidFill>
                  <a:srgbClr val="000000"/>
                </a:solidFill>
                <a:effectLst/>
                <a:uLnTx/>
                <a:uFillTx/>
                <a:latin typeface="+mn-lt"/>
                <a:ea typeface="ＭＳ Ｐゴシック" charset="-128"/>
                <a:cs typeface="Arial" charset="0"/>
              </a:rPr>
              <a:t>Physical</a:t>
            </a:r>
          </a:p>
        </p:txBody>
      </p:sp>
      <p:sp>
        <p:nvSpPr>
          <p:cNvPr id="56" name="Rectangle 17"/>
          <p:cNvSpPr>
            <a:spLocks noChangeArrowheads="1"/>
          </p:cNvSpPr>
          <p:nvPr/>
        </p:nvSpPr>
        <p:spPr bwMode="auto">
          <a:xfrm>
            <a:off x="5783263" y="2182813"/>
            <a:ext cx="1365687" cy="366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52" tIns="44434" rIns="90452" bIns="44434">
            <a:spAutoFit/>
          </a:bodyPr>
          <a:lstStyle>
            <a:lvl1pPr>
              <a:spcBef>
                <a:spcPct val="50000"/>
              </a:spcBef>
              <a:buChar char="•"/>
              <a:defRPr sz="2800">
                <a:solidFill>
                  <a:srgbClr val="0000FF"/>
                </a:solidFill>
                <a:latin typeface="Arial" charset="0"/>
                <a:ea typeface="ＭＳ Ｐゴシック" charset="-128"/>
                <a:cs typeface="Arial" charset="0"/>
              </a:defRPr>
            </a:lvl1pPr>
            <a:lvl2pPr marL="742950" indent="-285750">
              <a:spcBef>
                <a:spcPct val="10000"/>
              </a:spcBef>
              <a:buFont typeface="Helvetica" charset="0"/>
              <a:buChar char="–"/>
              <a:defRPr sz="2400">
                <a:solidFill>
                  <a:schemeClr val="accent2"/>
                </a:solidFill>
                <a:latin typeface="Arial" charset="0"/>
                <a:ea typeface="Arial" charset="0"/>
                <a:cs typeface="Arial" charset="0"/>
              </a:defRPr>
            </a:lvl2pPr>
            <a:lvl3pPr marL="1143000" indent="-228600">
              <a:spcBef>
                <a:spcPct val="10000"/>
              </a:spcBef>
              <a:buFont typeface="Wingdings" charset="2"/>
              <a:buChar char=""/>
              <a:defRPr sz="2000">
                <a:solidFill>
                  <a:schemeClr val="tx1"/>
                </a:solidFill>
                <a:latin typeface="Arial" charset="0"/>
                <a:ea typeface="Arial" charset="0"/>
                <a:cs typeface="Arial" charset="0"/>
              </a:defRPr>
            </a:lvl3pPr>
            <a:lvl4pPr marL="1600200" indent="-228600">
              <a:spcBef>
                <a:spcPct val="10000"/>
              </a:spcBef>
              <a:buChar char="•"/>
              <a:defRPr sz="2000">
                <a:solidFill>
                  <a:schemeClr val="accent2"/>
                </a:solidFill>
                <a:latin typeface="Helvetica" charset="0"/>
                <a:ea typeface="Arial" charset="0"/>
                <a:cs typeface="Arial" charset="0"/>
              </a:defRPr>
            </a:lvl4pPr>
            <a:lvl5pPr marL="2057400" indent="-228600">
              <a:spcBef>
                <a:spcPct val="10000"/>
              </a:spcBef>
              <a:buChar char="•"/>
              <a:defRPr sz="2000">
                <a:solidFill>
                  <a:schemeClr val="tx1"/>
                </a:solidFill>
                <a:latin typeface="Helvetica" charset="0"/>
                <a:ea typeface="Arial" charset="0"/>
                <a:cs typeface="Arial" charset="0"/>
              </a:defRPr>
            </a:lvl5pPr>
            <a:lvl6pPr marL="25146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6pPr>
            <a:lvl7pPr marL="29718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7pPr>
            <a:lvl8pPr marL="34290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8pPr>
            <a:lvl9pPr marL="38862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1800" b="1" i="0" u="none" strike="noStrike" kern="0" cap="none" spc="0" normalizeH="0" baseline="0" noProof="0" smtClean="0">
                <a:ln>
                  <a:noFill/>
                </a:ln>
                <a:solidFill>
                  <a:srgbClr val="000000"/>
                </a:solidFill>
                <a:effectLst/>
                <a:uLnTx/>
                <a:uFillTx/>
                <a:latin typeface="+mn-lt"/>
                <a:ea typeface="ＭＳ Ｐゴシック" charset="-128"/>
                <a:cs typeface="Arial" charset="0"/>
              </a:rPr>
              <a:t>Applications</a:t>
            </a:r>
          </a:p>
        </p:txBody>
      </p:sp>
      <p:sp>
        <p:nvSpPr>
          <p:cNvPr id="57" name="Text Box 18"/>
          <p:cNvSpPr txBox="1">
            <a:spLocks noChangeArrowheads="1"/>
          </p:cNvSpPr>
          <p:nvPr/>
        </p:nvSpPr>
        <p:spPr bwMode="auto">
          <a:xfrm>
            <a:off x="5086350" y="5103813"/>
            <a:ext cx="2878965" cy="461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0800">
                <a:solidFill>
                  <a:srgbClr val="000000"/>
                </a:solidFill>
                <a:miter lim="800000"/>
                <a:headEnd/>
                <a:tailEnd/>
              </a14:hiddenLine>
            </a:ext>
          </a:extLst>
        </p:spPr>
        <p:txBody>
          <a:bodyPr wrap="none" lIns="91267" tIns="45632" rIns="91267" bIns="45632">
            <a:spAutoFit/>
          </a:bodyPr>
          <a:lstStyle>
            <a:lvl1pPr defTabSz="912813">
              <a:spcBef>
                <a:spcPct val="50000"/>
              </a:spcBef>
              <a:buChar char="•"/>
              <a:defRPr sz="2800">
                <a:solidFill>
                  <a:srgbClr val="0000FF"/>
                </a:solidFill>
                <a:latin typeface="Arial" charset="0"/>
                <a:ea typeface="ＭＳ Ｐゴシック" charset="-128"/>
                <a:cs typeface="Arial" charset="0"/>
              </a:defRPr>
            </a:lvl1pPr>
            <a:lvl2pPr marL="742950" indent="-285750" defTabSz="912813">
              <a:spcBef>
                <a:spcPct val="10000"/>
              </a:spcBef>
              <a:buFont typeface="Helvetica" charset="0"/>
              <a:buChar char="–"/>
              <a:defRPr sz="2400">
                <a:solidFill>
                  <a:schemeClr val="accent2"/>
                </a:solidFill>
                <a:latin typeface="Arial" charset="0"/>
                <a:ea typeface="Arial" charset="0"/>
                <a:cs typeface="Arial" charset="0"/>
              </a:defRPr>
            </a:lvl2pPr>
            <a:lvl3pPr marL="1143000" indent="-228600" defTabSz="912813">
              <a:spcBef>
                <a:spcPct val="10000"/>
              </a:spcBef>
              <a:buFont typeface="Wingdings" charset="2"/>
              <a:buChar char=""/>
              <a:defRPr sz="2000">
                <a:solidFill>
                  <a:schemeClr val="tx1"/>
                </a:solidFill>
                <a:latin typeface="Arial" charset="0"/>
                <a:ea typeface="Arial" charset="0"/>
                <a:cs typeface="Arial" charset="0"/>
              </a:defRPr>
            </a:lvl3pPr>
            <a:lvl4pPr marL="1600200" indent="-228600" defTabSz="912813">
              <a:spcBef>
                <a:spcPct val="10000"/>
              </a:spcBef>
              <a:buChar char="•"/>
              <a:defRPr sz="2000">
                <a:solidFill>
                  <a:schemeClr val="accent2"/>
                </a:solidFill>
                <a:latin typeface="Helvetica" charset="0"/>
                <a:ea typeface="Arial" charset="0"/>
                <a:cs typeface="Arial" charset="0"/>
              </a:defRPr>
            </a:lvl4pPr>
            <a:lvl5pPr marL="2057400" indent="-228600" defTabSz="912813">
              <a:spcBef>
                <a:spcPct val="10000"/>
              </a:spcBef>
              <a:buChar char="•"/>
              <a:defRPr sz="2000">
                <a:solidFill>
                  <a:schemeClr val="tx1"/>
                </a:solidFill>
                <a:latin typeface="Helvetica" charset="0"/>
                <a:ea typeface="Arial" charset="0"/>
                <a:cs typeface="Arial" charset="0"/>
              </a:defRPr>
            </a:lvl5pPr>
            <a:lvl6pPr marL="2514600" indent="-228600" defTabSz="912813" eaLnBrk="0" fontAlgn="base" hangingPunct="0">
              <a:spcBef>
                <a:spcPct val="10000"/>
              </a:spcBef>
              <a:spcAft>
                <a:spcPct val="0"/>
              </a:spcAft>
              <a:buChar char="•"/>
              <a:defRPr sz="2000">
                <a:solidFill>
                  <a:schemeClr val="tx1"/>
                </a:solidFill>
                <a:latin typeface="Helvetica" charset="0"/>
                <a:ea typeface="Arial" charset="0"/>
                <a:cs typeface="Arial" charset="0"/>
              </a:defRPr>
            </a:lvl6pPr>
            <a:lvl7pPr marL="2971800" indent="-228600" defTabSz="912813" eaLnBrk="0" fontAlgn="base" hangingPunct="0">
              <a:spcBef>
                <a:spcPct val="10000"/>
              </a:spcBef>
              <a:spcAft>
                <a:spcPct val="0"/>
              </a:spcAft>
              <a:buChar char="•"/>
              <a:defRPr sz="2000">
                <a:solidFill>
                  <a:schemeClr val="tx1"/>
                </a:solidFill>
                <a:latin typeface="Helvetica" charset="0"/>
                <a:ea typeface="Arial" charset="0"/>
                <a:cs typeface="Arial" charset="0"/>
              </a:defRPr>
            </a:lvl7pPr>
            <a:lvl8pPr marL="3429000" indent="-228600" defTabSz="912813" eaLnBrk="0" fontAlgn="base" hangingPunct="0">
              <a:spcBef>
                <a:spcPct val="10000"/>
              </a:spcBef>
              <a:spcAft>
                <a:spcPct val="0"/>
              </a:spcAft>
              <a:buChar char="•"/>
              <a:defRPr sz="2000">
                <a:solidFill>
                  <a:schemeClr val="tx1"/>
                </a:solidFill>
                <a:latin typeface="Helvetica" charset="0"/>
                <a:ea typeface="Arial" charset="0"/>
                <a:cs typeface="Arial" charset="0"/>
              </a:defRPr>
            </a:lvl8pPr>
            <a:lvl9pPr marL="3886200" indent="-228600" defTabSz="912813" eaLnBrk="0" fontAlgn="base" hangingPunct="0">
              <a:spcBef>
                <a:spcPct val="10000"/>
              </a:spcBef>
              <a:spcAft>
                <a:spcPct val="0"/>
              </a:spcAft>
              <a:buChar char="•"/>
              <a:defRPr sz="2000">
                <a:solidFill>
                  <a:schemeClr val="tx1"/>
                </a:solidFill>
                <a:latin typeface="Helvetica" charset="0"/>
                <a:ea typeface="Arial" charset="0"/>
                <a:cs typeface="Arial" charset="0"/>
              </a:defRPr>
            </a:lvl9pPr>
          </a:lstStyle>
          <a:p>
            <a:pPr marL="0" marR="0" lvl="0" indent="0" defTabSz="912813" eaLnBrk="0" fontAlgn="base" latinLnBrk="0" hangingPunct="0">
              <a:lnSpc>
                <a:spcPct val="100000"/>
              </a:lnSpc>
              <a:spcBef>
                <a:spcPct val="0"/>
              </a:spcBef>
              <a:spcAft>
                <a:spcPct val="0"/>
              </a:spcAft>
              <a:buClrTx/>
              <a:buSzTx/>
              <a:buFontTx/>
              <a:buNone/>
              <a:tabLst/>
              <a:defRPr/>
            </a:pPr>
            <a:r>
              <a:rPr kumimoji="0" lang="en-US" altLang="en-US" sz="2400" b="1" i="0" u="none" strike="noStrike" kern="0" cap="none" spc="0" normalizeH="0" baseline="0" noProof="0" smtClean="0">
                <a:ln>
                  <a:noFill/>
                </a:ln>
                <a:solidFill>
                  <a:srgbClr val="000000"/>
                </a:solidFill>
                <a:effectLst/>
                <a:uLnTx/>
                <a:uFillTx/>
                <a:latin typeface="+mn-lt"/>
                <a:ea typeface="ＭＳ Ｐゴシック" charset="-128"/>
                <a:cs typeface="Arial" charset="0"/>
              </a:rPr>
              <a:t>The Hourglass Model</a:t>
            </a:r>
          </a:p>
        </p:txBody>
      </p:sp>
      <p:sp>
        <p:nvSpPr>
          <p:cNvPr id="58" name="Text Box 19"/>
          <p:cNvSpPr txBox="1">
            <a:spLocks noChangeArrowheads="1"/>
          </p:cNvSpPr>
          <p:nvPr/>
        </p:nvSpPr>
        <p:spPr bwMode="auto">
          <a:xfrm>
            <a:off x="3962400" y="3352800"/>
            <a:ext cx="1597025" cy="5230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0800">
                <a:solidFill>
                  <a:srgbClr val="000000"/>
                </a:solidFill>
                <a:miter lim="800000"/>
                <a:headEnd/>
                <a:tailEnd/>
              </a14:hiddenLine>
            </a:ext>
          </a:extLst>
        </p:spPr>
        <p:txBody>
          <a:bodyPr lIns="91267" tIns="45632" rIns="91267" bIns="45632">
            <a:spAutoFit/>
          </a:bodyPr>
          <a:lstStyle>
            <a:lvl1pPr defTabSz="912813">
              <a:spcBef>
                <a:spcPct val="50000"/>
              </a:spcBef>
              <a:buChar char="•"/>
              <a:defRPr sz="2800">
                <a:solidFill>
                  <a:srgbClr val="0000FF"/>
                </a:solidFill>
                <a:latin typeface="Arial" charset="0"/>
                <a:ea typeface="ＭＳ Ｐゴシック" charset="-128"/>
                <a:cs typeface="Arial" charset="0"/>
              </a:defRPr>
            </a:lvl1pPr>
            <a:lvl2pPr marL="742950" indent="-285750" defTabSz="912813">
              <a:spcBef>
                <a:spcPct val="10000"/>
              </a:spcBef>
              <a:buFont typeface="Helvetica" charset="0"/>
              <a:buChar char="–"/>
              <a:defRPr sz="2400">
                <a:solidFill>
                  <a:schemeClr val="accent2"/>
                </a:solidFill>
                <a:latin typeface="Arial" charset="0"/>
                <a:ea typeface="Arial" charset="0"/>
                <a:cs typeface="Arial" charset="0"/>
              </a:defRPr>
            </a:lvl2pPr>
            <a:lvl3pPr marL="1143000" indent="-228600" defTabSz="912813">
              <a:spcBef>
                <a:spcPct val="10000"/>
              </a:spcBef>
              <a:buFont typeface="Wingdings" charset="2"/>
              <a:buChar char=""/>
              <a:defRPr sz="2000">
                <a:solidFill>
                  <a:schemeClr val="tx1"/>
                </a:solidFill>
                <a:latin typeface="Arial" charset="0"/>
                <a:ea typeface="Arial" charset="0"/>
                <a:cs typeface="Arial" charset="0"/>
              </a:defRPr>
            </a:lvl3pPr>
            <a:lvl4pPr marL="1600200" indent="-228600" defTabSz="912813">
              <a:spcBef>
                <a:spcPct val="10000"/>
              </a:spcBef>
              <a:buChar char="•"/>
              <a:defRPr sz="2000">
                <a:solidFill>
                  <a:schemeClr val="accent2"/>
                </a:solidFill>
                <a:latin typeface="Helvetica" charset="0"/>
                <a:ea typeface="Arial" charset="0"/>
                <a:cs typeface="Arial" charset="0"/>
              </a:defRPr>
            </a:lvl4pPr>
            <a:lvl5pPr marL="2057400" indent="-228600" defTabSz="912813">
              <a:spcBef>
                <a:spcPct val="10000"/>
              </a:spcBef>
              <a:buChar char="•"/>
              <a:defRPr sz="2000">
                <a:solidFill>
                  <a:schemeClr val="tx1"/>
                </a:solidFill>
                <a:latin typeface="Helvetica" charset="0"/>
                <a:ea typeface="Arial" charset="0"/>
                <a:cs typeface="Arial" charset="0"/>
              </a:defRPr>
            </a:lvl5pPr>
            <a:lvl6pPr marL="2514600" indent="-228600" defTabSz="912813" eaLnBrk="0" fontAlgn="base" hangingPunct="0">
              <a:spcBef>
                <a:spcPct val="10000"/>
              </a:spcBef>
              <a:spcAft>
                <a:spcPct val="0"/>
              </a:spcAft>
              <a:buChar char="•"/>
              <a:defRPr sz="2000">
                <a:solidFill>
                  <a:schemeClr val="tx1"/>
                </a:solidFill>
                <a:latin typeface="Helvetica" charset="0"/>
                <a:ea typeface="Arial" charset="0"/>
                <a:cs typeface="Arial" charset="0"/>
              </a:defRPr>
            </a:lvl6pPr>
            <a:lvl7pPr marL="2971800" indent="-228600" defTabSz="912813" eaLnBrk="0" fontAlgn="base" hangingPunct="0">
              <a:spcBef>
                <a:spcPct val="10000"/>
              </a:spcBef>
              <a:spcAft>
                <a:spcPct val="0"/>
              </a:spcAft>
              <a:buChar char="•"/>
              <a:defRPr sz="2000">
                <a:solidFill>
                  <a:schemeClr val="tx1"/>
                </a:solidFill>
                <a:latin typeface="Helvetica" charset="0"/>
                <a:ea typeface="Arial" charset="0"/>
                <a:cs typeface="Arial" charset="0"/>
              </a:defRPr>
            </a:lvl7pPr>
            <a:lvl8pPr marL="3429000" indent="-228600" defTabSz="912813" eaLnBrk="0" fontAlgn="base" hangingPunct="0">
              <a:spcBef>
                <a:spcPct val="10000"/>
              </a:spcBef>
              <a:spcAft>
                <a:spcPct val="0"/>
              </a:spcAft>
              <a:buChar char="•"/>
              <a:defRPr sz="2000">
                <a:solidFill>
                  <a:schemeClr val="tx1"/>
                </a:solidFill>
                <a:latin typeface="Helvetica" charset="0"/>
                <a:ea typeface="Arial" charset="0"/>
                <a:cs typeface="Arial" charset="0"/>
              </a:defRPr>
            </a:lvl8pPr>
            <a:lvl9pPr marL="3886200" indent="-228600" defTabSz="912813" eaLnBrk="0" fontAlgn="base" hangingPunct="0">
              <a:spcBef>
                <a:spcPct val="10000"/>
              </a:spcBef>
              <a:spcAft>
                <a:spcPct val="0"/>
              </a:spcAft>
              <a:buChar char="•"/>
              <a:defRPr sz="2000">
                <a:solidFill>
                  <a:schemeClr val="tx1"/>
                </a:solidFill>
                <a:latin typeface="Helvetica" charset="0"/>
                <a:ea typeface="Arial" charset="0"/>
                <a:cs typeface="Arial" charset="0"/>
              </a:defRPr>
            </a:lvl9pPr>
          </a:lstStyle>
          <a:p>
            <a:pPr marL="0" marR="0" lvl="0" indent="0" defTabSz="912813" eaLnBrk="0" fontAlgn="base" latinLnBrk="0" hangingPunct="0">
              <a:lnSpc>
                <a:spcPct val="100000"/>
              </a:lnSpc>
              <a:spcBef>
                <a:spcPct val="50000"/>
              </a:spcBef>
              <a:spcAft>
                <a:spcPct val="0"/>
              </a:spcAft>
              <a:buClrTx/>
              <a:buSzTx/>
              <a:buFontTx/>
              <a:buNone/>
              <a:tabLst/>
              <a:defRPr/>
            </a:pPr>
            <a:r>
              <a:rPr kumimoji="0" lang="en-US" altLang="en-US" sz="2800" b="0" i="0" u="none" strike="noStrike" kern="0" cap="none" spc="0" normalizeH="0" baseline="0" noProof="0" smtClean="0">
                <a:ln>
                  <a:noFill/>
                </a:ln>
                <a:solidFill>
                  <a:srgbClr val="000000"/>
                </a:solidFill>
                <a:effectLst/>
                <a:uLnTx/>
                <a:uFillTx/>
                <a:latin typeface="+mn-lt"/>
                <a:ea typeface="ＭＳ Ｐゴシック" charset="-128"/>
                <a:cs typeface="Arial" charset="0"/>
              </a:rPr>
              <a:t>Waist</a:t>
            </a:r>
          </a:p>
        </p:txBody>
      </p:sp>
      <p:sp>
        <p:nvSpPr>
          <p:cNvPr id="59" name="Rectangle 21"/>
          <p:cNvSpPr>
            <a:spLocks noChangeArrowheads="1"/>
          </p:cNvSpPr>
          <p:nvPr/>
        </p:nvSpPr>
        <p:spPr bwMode="auto">
          <a:xfrm>
            <a:off x="914400" y="2209800"/>
            <a:ext cx="685800" cy="381000"/>
          </a:xfrm>
          <a:prstGeom prst="rect">
            <a:avLst/>
          </a:prstGeom>
          <a:solidFill>
            <a:srgbClr val="00CC66"/>
          </a:solidFill>
          <a:ln w="9525">
            <a:solidFill>
              <a:srgbClr val="000000"/>
            </a:solidFill>
            <a:miter lim="800000"/>
            <a:headEnd/>
            <a:tailEnd/>
          </a:ln>
        </p:spPr>
        <p:txBody>
          <a:bodyPr wrap="none" lIns="91420" tIns="45712" rIns="91420" bIns="45712" anchor="ctr"/>
          <a:lstStyle>
            <a:lvl1pPr>
              <a:spcBef>
                <a:spcPct val="50000"/>
              </a:spcBef>
              <a:buChar char="•"/>
              <a:defRPr sz="2800">
                <a:solidFill>
                  <a:srgbClr val="0000FF"/>
                </a:solidFill>
                <a:latin typeface="Arial" charset="0"/>
                <a:ea typeface="ＭＳ Ｐゴシック" charset="-128"/>
                <a:cs typeface="Arial" charset="0"/>
              </a:defRPr>
            </a:lvl1pPr>
            <a:lvl2pPr marL="742950" indent="-285750">
              <a:spcBef>
                <a:spcPct val="10000"/>
              </a:spcBef>
              <a:buFont typeface="Helvetica" charset="0"/>
              <a:buChar char="–"/>
              <a:defRPr sz="2400">
                <a:solidFill>
                  <a:schemeClr val="accent2"/>
                </a:solidFill>
                <a:latin typeface="Arial" charset="0"/>
                <a:ea typeface="Arial" charset="0"/>
                <a:cs typeface="Arial" charset="0"/>
              </a:defRPr>
            </a:lvl2pPr>
            <a:lvl3pPr marL="1143000" indent="-228600">
              <a:spcBef>
                <a:spcPct val="10000"/>
              </a:spcBef>
              <a:buFont typeface="Wingdings" charset="2"/>
              <a:buChar char=""/>
              <a:defRPr sz="2000">
                <a:solidFill>
                  <a:schemeClr val="tx1"/>
                </a:solidFill>
                <a:latin typeface="Arial" charset="0"/>
                <a:ea typeface="Arial" charset="0"/>
                <a:cs typeface="Arial" charset="0"/>
              </a:defRPr>
            </a:lvl3pPr>
            <a:lvl4pPr marL="1600200" indent="-228600">
              <a:spcBef>
                <a:spcPct val="10000"/>
              </a:spcBef>
              <a:buChar char="•"/>
              <a:defRPr sz="2000">
                <a:solidFill>
                  <a:schemeClr val="accent2"/>
                </a:solidFill>
                <a:latin typeface="Helvetica" charset="0"/>
                <a:ea typeface="Arial" charset="0"/>
                <a:cs typeface="Arial" charset="0"/>
              </a:defRPr>
            </a:lvl4pPr>
            <a:lvl5pPr marL="2057400" indent="-228600">
              <a:spcBef>
                <a:spcPct val="10000"/>
              </a:spcBef>
              <a:buChar char="•"/>
              <a:defRPr sz="2000">
                <a:solidFill>
                  <a:schemeClr val="tx1"/>
                </a:solidFill>
                <a:latin typeface="Helvetica" charset="0"/>
                <a:ea typeface="Arial" charset="0"/>
                <a:cs typeface="Arial" charset="0"/>
              </a:defRPr>
            </a:lvl5pPr>
            <a:lvl6pPr marL="25146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6pPr>
            <a:lvl7pPr marL="29718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7pPr>
            <a:lvl8pPr marL="34290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8pPr>
            <a:lvl9pPr marL="38862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0" i="0" u="none" strike="noStrike" kern="0" cap="none" spc="0" normalizeH="0" baseline="0" noProof="0" smtClean="0">
                <a:ln>
                  <a:noFill/>
                </a:ln>
                <a:solidFill>
                  <a:srgbClr val="FFFFFF"/>
                </a:solidFill>
                <a:effectLst/>
                <a:uLnTx/>
                <a:uFillTx/>
                <a:latin typeface="+mn-lt"/>
                <a:ea typeface="ＭＳ Ｐゴシック" charset="-128"/>
                <a:cs typeface="Arial" charset="0"/>
              </a:rPr>
              <a:t>FTP</a:t>
            </a:r>
          </a:p>
        </p:txBody>
      </p:sp>
      <p:sp>
        <p:nvSpPr>
          <p:cNvPr id="60" name="Rectangle 22"/>
          <p:cNvSpPr>
            <a:spLocks noChangeArrowheads="1"/>
          </p:cNvSpPr>
          <p:nvPr/>
        </p:nvSpPr>
        <p:spPr bwMode="auto">
          <a:xfrm>
            <a:off x="1752600" y="2209800"/>
            <a:ext cx="685800" cy="381000"/>
          </a:xfrm>
          <a:prstGeom prst="rect">
            <a:avLst/>
          </a:prstGeom>
          <a:solidFill>
            <a:srgbClr val="FFFFFF"/>
          </a:solidFill>
          <a:ln w="9525">
            <a:solidFill>
              <a:srgbClr val="000000"/>
            </a:solidFill>
            <a:miter lim="800000"/>
            <a:headEnd/>
            <a:tailEnd/>
          </a:ln>
        </p:spPr>
        <p:txBody>
          <a:bodyPr wrap="none" lIns="91420" tIns="45712" rIns="91420" bIns="45712" anchor="ctr"/>
          <a:lstStyle>
            <a:lvl1pPr>
              <a:spcBef>
                <a:spcPct val="50000"/>
              </a:spcBef>
              <a:buChar char="•"/>
              <a:defRPr sz="2800">
                <a:solidFill>
                  <a:srgbClr val="0000FF"/>
                </a:solidFill>
                <a:latin typeface="Arial" charset="0"/>
                <a:ea typeface="ＭＳ Ｐゴシック" charset="-128"/>
                <a:cs typeface="Arial" charset="0"/>
              </a:defRPr>
            </a:lvl1pPr>
            <a:lvl2pPr marL="742950" indent="-285750">
              <a:spcBef>
                <a:spcPct val="10000"/>
              </a:spcBef>
              <a:buFont typeface="Helvetica" charset="0"/>
              <a:buChar char="–"/>
              <a:defRPr sz="2400">
                <a:solidFill>
                  <a:schemeClr val="accent2"/>
                </a:solidFill>
                <a:latin typeface="Arial" charset="0"/>
                <a:ea typeface="Arial" charset="0"/>
                <a:cs typeface="Arial" charset="0"/>
              </a:defRPr>
            </a:lvl2pPr>
            <a:lvl3pPr marL="1143000" indent="-228600">
              <a:spcBef>
                <a:spcPct val="10000"/>
              </a:spcBef>
              <a:buFont typeface="Wingdings" charset="2"/>
              <a:buChar char=""/>
              <a:defRPr sz="2000">
                <a:solidFill>
                  <a:schemeClr val="tx1"/>
                </a:solidFill>
                <a:latin typeface="Arial" charset="0"/>
                <a:ea typeface="Arial" charset="0"/>
                <a:cs typeface="Arial" charset="0"/>
              </a:defRPr>
            </a:lvl3pPr>
            <a:lvl4pPr marL="1600200" indent="-228600">
              <a:spcBef>
                <a:spcPct val="10000"/>
              </a:spcBef>
              <a:buChar char="•"/>
              <a:defRPr sz="2000">
                <a:solidFill>
                  <a:schemeClr val="accent2"/>
                </a:solidFill>
                <a:latin typeface="Helvetica" charset="0"/>
                <a:ea typeface="Arial" charset="0"/>
                <a:cs typeface="Arial" charset="0"/>
              </a:defRPr>
            </a:lvl4pPr>
            <a:lvl5pPr marL="2057400" indent="-228600">
              <a:spcBef>
                <a:spcPct val="10000"/>
              </a:spcBef>
              <a:buChar char="•"/>
              <a:defRPr sz="2000">
                <a:solidFill>
                  <a:schemeClr val="tx1"/>
                </a:solidFill>
                <a:latin typeface="Helvetica" charset="0"/>
                <a:ea typeface="Arial" charset="0"/>
                <a:cs typeface="Arial" charset="0"/>
              </a:defRPr>
            </a:lvl5pPr>
            <a:lvl6pPr marL="25146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6pPr>
            <a:lvl7pPr marL="29718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7pPr>
            <a:lvl8pPr marL="34290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8pPr>
            <a:lvl9pPr marL="38862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0" i="0" u="none" strike="noStrike" kern="0" cap="none" spc="0" normalizeH="0" baseline="0" noProof="0" smtClean="0">
                <a:ln>
                  <a:noFill/>
                </a:ln>
                <a:solidFill>
                  <a:srgbClr val="000000"/>
                </a:solidFill>
                <a:effectLst/>
                <a:uLnTx/>
                <a:uFillTx/>
                <a:latin typeface="+mn-lt"/>
                <a:ea typeface="ＭＳ Ｐゴシック" charset="-128"/>
                <a:cs typeface="Arial" charset="0"/>
              </a:rPr>
              <a:t>HTTP</a:t>
            </a:r>
          </a:p>
        </p:txBody>
      </p:sp>
      <p:sp>
        <p:nvSpPr>
          <p:cNvPr id="61" name="Rectangle 23"/>
          <p:cNvSpPr>
            <a:spLocks noChangeArrowheads="1"/>
          </p:cNvSpPr>
          <p:nvPr/>
        </p:nvSpPr>
        <p:spPr bwMode="auto">
          <a:xfrm>
            <a:off x="3429000" y="2209800"/>
            <a:ext cx="685800" cy="381000"/>
          </a:xfrm>
          <a:prstGeom prst="rect">
            <a:avLst/>
          </a:prstGeom>
          <a:solidFill>
            <a:srgbClr val="FFFFFF"/>
          </a:solidFill>
          <a:ln w="9525">
            <a:solidFill>
              <a:srgbClr val="000000"/>
            </a:solidFill>
            <a:miter lim="800000"/>
            <a:headEnd/>
            <a:tailEnd/>
          </a:ln>
        </p:spPr>
        <p:txBody>
          <a:bodyPr wrap="none" lIns="91420" tIns="45712" rIns="91420" bIns="45712" anchor="ctr"/>
          <a:lstStyle>
            <a:lvl1pPr>
              <a:spcBef>
                <a:spcPct val="50000"/>
              </a:spcBef>
              <a:buChar char="•"/>
              <a:defRPr sz="2800">
                <a:solidFill>
                  <a:srgbClr val="0000FF"/>
                </a:solidFill>
                <a:latin typeface="Arial" charset="0"/>
                <a:ea typeface="ＭＳ Ｐゴシック" charset="-128"/>
                <a:cs typeface="Arial" charset="0"/>
              </a:defRPr>
            </a:lvl1pPr>
            <a:lvl2pPr marL="742950" indent="-285750">
              <a:spcBef>
                <a:spcPct val="10000"/>
              </a:spcBef>
              <a:buFont typeface="Helvetica" charset="0"/>
              <a:buChar char="–"/>
              <a:defRPr sz="2400">
                <a:solidFill>
                  <a:schemeClr val="accent2"/>
                </a:solidFill>
                <a:latin typeface="Arial" charset="0"/>
                <a:ea typeface="Arial" charset="0"/>
                <a:cs typeface="Arial" charset="0"/>
              </a:defRPr>
            </a:lvl2pPr>
            <a:lvl3pPr marL="1143000" indent="-228600">
              <a:spcBef>
                <a:spcPct val="10000"/>
              </a:spcBef>
              <a:buFont typeface="Wingdings" charset="2"/>
              <a:buChar char=""/>
              <a:defRPr sz="2000">
                <a:solidFill>
                  <a:schemeClr val="tx1"/>
                </a:solidFill>
                <a:latin typeface="Arial" charset="0"/>
                <a:ea typeface="Arial" charset="0"/>
                <a:cs typeface="Arial" charset="0"/>
              </a:defRPr>
            </a:lvl3pPr>
            <a:lvl4pPr marL="1600200" indent="-228600">
              <a:spcBef>
                <a:spcPct val="10000"/>
              </a:spcBef>
              <a:buChar char="•"/>
              <a:defRPr sz="2000">
                <a:solidFill>
                  <a:schemeClr val="accent2"/>
                </a:solidFill>
                <a:latin typeface="Helvetica" charset="0"/>
                <a:ea typeface="Arial" charset="0"/>
                <a:cs typeface="Arial" charset="0"/>
              </a:defRPr>
            </a:lvl4pPr>
            <a:lvl5pPr marL="2057400" indent="-228600">
              <a:spcBef>
                <a:spcPct val="10000"/>
              </a:spcBef>
              <a:buChar char="•"/>
              <a:defRPr sz="2000">
                <a:solidFill>
                  <a:schemeClr val="tx1"/>
                </a:solidFill>
                <a:latin typeface="Helvetica" charset="0"/>
                <a:ea typeface="Arial" charset="0"/>
                <a:cs typeface="Arial" charset="0"/>
              </a:defRPr>
            </a:lvl5pPr>
            <a:lvl6pPr marL="25146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6pPr>
            <a:lvl7pPr marL="29718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7pPr>
            <a:lvl8pPr marL="34290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8pPr>
            <a:lvl9pPr marL="38862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0" i="0" u="none" strike="noStrike" kern="0" cap="none" spc="0" normalizeH="0" baseline="0" noProof="0" smtClean="0">
                <a:ln>
                  <a:noFill/>
                </a:ln>
                <a:solidFill>
                  <a:srgbClr val="000000"/>
                </a:solidFill>
                <a:effectLst/>
                <a:uLnTx/>
                <a:uFillTx/>
                <a:latin typeface="+mn-lt"/>
                <a:ea typeface="ＭＳ Ｐゴシック" charset="-128"/>
                <a:cs typeface="Arial" charset="0"/>
              </a:rPr>
              <a:t>TFTP</a:t>
            </a:r>
          </a:p>
        </p:txBody>
      </p:sp>
      <p:sp>
        <p:nvSpPr>
          <p:cNvPr id="62" name="Rectangle 24"/>
          <p:cNvSpPr>
            <a:spLocks noChangeArrowheads="1"/>
          </p:cNvSpPr>
          <p:nvPr/>
        </p:nvSpPr>
        <p:spPr bwMode="auto">
          <a:xfrm>
            <a:off x="2590800" y="2209800"/>
            <a:ext cx="685800" cy="381000"/>
          </a:xfrm>
          <a:prstGeom prst="rect">
            <a:avLst/>
          </a:prstGeom>
          <a:solidFill>
            <a:srgbClr val="FFFFFF"/>
          </a:solidFill>
          <a:ln w="9525">
            <a:solidFill>
              <a:srgbClr val="000000"/>
            </a:solidFill>
            <a:miter lim="800000"/>
            <a:headEnd/>
            <a:tailEnd/>
          </a:ln>
        </p:spPr>
        <p:txBody>
          <a:bodyPr wrap="none" lIns="91420" tIns="45712" rIns="91420" bIns="45712" anchor="ctr"/>
          <a:lstStyle>
            <a:lvl1pPr>
              <a:spcBef>
                <a:spcPct val="50000"/>
              </a:spcBef>
              <a:buChar char="•"/>
              <a:defRPr sz="2800">
                <a:solidFill>
                  <a:srgbClr val="0000FF"/>
                </a:solidFill>
                <a:latin typeface="Arial" charset="0"/>
                <a:ea typeface="ＭＳ Ｐゴシック" charset="-128"/>
                <a:cs typeface="Arial" charset="0"/>
              </a:defRPr>
            </a:lvl1pPr>
            <a:lvl2pPr marL="742950" indent="-285750">
              <a:spcBef>
                <a:spcPct val="10000"/>
              </a:spcBef>
              <a:buFont typeface="Helvetica" charset="0"/>
              <a:buChar char="–"/>
              <a:defRPr sz="2400">
                <a:solidFill>
                  <a:schemeClr val="accent2"/>
                </a:solidFill>
                <a:latin typeface="Arial" charset="0"/>
                <a:ea typeface="Arial" charset="0"/>
                <a:cs typeface="Arial" charset="0"/>
              </a:defRPr>
            </a:lvl2pPr>
            <a:lvl3pPr marL="1143000" indent="-228600">
              <a:spcBef>
                <a:spcPct val="10000"/>
              </a:spcBef>
              <a:buFont typeface="Wingdings" charset="2"/>
              <a:buChar char=""/>
              <a:defRPr sz="2000">
                <a:solidFill>
                  <a:schemeClr val="tx1"/>
                </a:solidFill>
                <a:latin typeface="Arial" charset="0"/>
                <a:ea typeface="Arial" charset="0"/>
                <a:cs typeface="Arial" charset="0"/>
              </a:defRPr>
            </a:lvl3pPr>
            <a:lvl4pPr marL="1600200" indent="-228600">
              <a:spcBef>
                <a:spcPct val="10000"/>
              </a:spcBef>
              <a:buChar char="•"/>
              <a:defRPr sz="2000">
                <a:solidFill>
                  <a:schemeClr val="accent2"/>
                </a:solidFill>
                <a:latin typeface="Helvetica" charset="0"/>
                <a:ea typeface="Arial" charset="0"/>
                <a:cs typeface="Arial" charset="0"/>
              </a:defRPr>
            </a:lvl4pPr>
            <a:lvl5pPr marL="2057400" indent="-228600">
              <a:spcBef>
                <a:spcPct val="10000"/>
              </a:spcBef>
              <a:buChar char="•"/>
              <a:defRPr sz="2000">
                <a:solidFill>
                  <a:schemeClr val="tx1"/>
                </a:solidFill>
                <a:latin typeface="Helvetica" charset="0"/>
                <a:ea typeface="Arial" charset="0"/>
                <a:cs typeface="Arial" charset="0"/>
              </a:defRPr>
            </a:lvl5pPr>
            <a:lvl6pPr marL="25146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6pPr>
            <a:lvl7pPr marL="29718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7pPr>
            <a:lvl8pPr marL="34290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8pPr>
            <a:lvl9pPr marL="38862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0" i="0" u="none" strike="noStrike" kern="0" cap="none" spc="0" normalizeH="0" baseline="0" noProof="0" smtClean="0">
                <a:ln>
                  <a:noFill/>
                </a:ln>
                <a:solidFill>
                  <a:srgbClr val="000000"/>
                </a:solidFill>
                <a:effectLst/>
                <a:uLnTx/>
                <a:uFillTx/>
                <a:latin typeface="+mn-lt"/>
                <a:ea typeface="ＭＳ Ｐゴシック" charset="-128"/>
                <a:cs typeface="Arial" charset="0"/>
              </a:rPr>
              <a:t>NV</a:t>
            </a:r>
          </a:p>
        </p:txBody>
      </p:sp>
      <p:sp>
        <p:nvSpPr>
          <p:cNvPr id="63" name="Rectangle 25"/>
          <p:cNvSpPr>
            <a:spLocks noChangeArrowheads="1"/>
          </p:cNvSpPr>
          <p:nvPr/>
        </p:nvSpPr>
        <p:spPr bwMode="auto">
          <a:xfrm>
            <a:off x="1295400" y="2895600"/>
            <a:ext cx="685800" cy="381000"/>
          </a:xfrm>
          <a:prstGeom prst="rect">
            <a:avLst/>
          </a:prstGeom>
          <a:solidFill>
            <a:srgbClr val="000066"/>
          </a:solidFill>
          <a:ln w="9525">
            <a:solidFill>
              <a:srgbClr val="000000"/>
            </a:solidFill>
            <a:miter lim="800000"/>
            <a:headEnd/>
            <a:tailEnd/>
          </a:ln>
        </p:spPr>
        <p:txBody>
          <a:bodyPr wrap="none" lIns="91420" tIns="45712" rIns="91420" bIns="45712" anchor="ctr"/>
          <a:lstStyle>
            <a:lvl1pPr>
              <a:spcBef>
                <a:spcPct val="50000"/>
              </a:spcBef>
              <a:buChar char="•"/>
              <a:defRPr sz="2800">
                <a:solidFill>
                  <a:srgbClr val="0000FF"/>
                </a:solidFill>
                <a:latin typeface="Arial" charset="0"/>
                <a:ea typeface="ＭＳ Ｐゴシック" charset="-128"/>
                <a:cs typeface="Arial" charset="0"/>
              </a:defRPr>
            </a:lvl1pPr>
            <a:lvl2pPr marL="742950" indent="-285750">
              <a:spcBef>
                <a:spcPct val="10000"/>
              </a:spcBef>
              <a:buFont typeface="Helvetica" charset="0"/>
              <a:buChar char="–"/>
              <a:defRPr sz="2400">
                <a:solidFill>
                  <a:schemeClr val="accent2"/>
                </a:solidFill>
                <a:latin typeface="Arial" charset="0"/>
                <a:ea typeface="Arial" charset="0"/>
                <a:cs typeface="Arial" charset="0"/>
              </a:defRPr>
            </a:lvl2pPr>
            <a:lvl3pPr marL="1143000" indent="-228600">
              <a:spcBef>
                <a:spcPct val="10000"/>
              </a:spcBef>
              <a:buFont typeface="Wingdings" charset="2"/>
              <a:buChar char=""/>
              <a:defRPr sz="2000">
                <a:solidFill>
                  <a:schemeClr val="tx1"/>
                </a:solidFill>
                <a:latin typeface="Arial" charset="0"/>
                <a:ea typeface="Arial" charset="0"/>
                <a:cs typeface="Arial" charset="0"/>
              </a:defRPr>
            </a:lvl3pPr>
            <a:lvl4pPr marL="1600200" indent="-228600">
              <a:spcBef>
                <a:spcPct val="10000"/>
              </a:spcBef>
              <a:buChar char="•"/>
              <a:defRPr sz="2000">
                <a:solidFill>
                  <a:schemeClr val="accent2"/>
                </a:solidFill>
                <a:latin typeface="Helvetica" charset="0"/>
                <a:ea typeface="Arial" charset="0"/>
                <a:cs typeface="Arial" charset="0"/>
              </a:defRPr>
            </a:lvl4pPr>
            <a:lvl5pPr marL="2057400" indent="-228600">
              <a:spcBef>
                <a:spcPct val="10000"/>
              </a:spcBef>
              <a:buChar char="•"/>
              <a:defRPr sz="2000">
                <a:solidFill>
                  <a:schemeClr val="tx1"/>
                </a:solidFill>
                <a:latin typeface="Helvetica" charset="0"/>
                <a:ea typeface="Arial" charset="0"/>
                <a:cs typeface="Arial" charset="0"/>
              </a:defRPr>
            </a:lvl5pPr>
            <a:lvl6pPr marL="25146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6pPr>
            <a:lvl7pPr marL="29718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7pPr>
            <a:lvl8pPr marL="34290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8pPr>
            <a:lvl9pPr marL="38862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0" i="0" u="none" strike="noStrike" kern="0" cap="none" spc="0" normalizeH="0" baseline="0" noProof="0" smtClean="0">
                <a:ln>
                  <a:noFill/>
                </a:ln>
                <a:solidFill>
                  <a:srgbClr val="FFFFFF"/>
                </a:solidFill>
                <a:effectLst/>
                <a:uLnTx/>
                <a:uFillTx/>
                <a:latin typeface="+mn-lt"/>
                <a:ea typeface="ＭＳ Ｐゴシック" charset="-128"/>
                <a:cs typeface="Arial" charset="0"/>
              </a:rPr>
              <a:t>TCP</a:t>
            </a:r>
          </a:p>
        </p:txBody>
      </p:sp>
      <p:sp>
        <p:nvSpPr>
          <p:cNvPr id="64" name="Rectangle 26"/>
          <p:cNvSpPr>
            <a:spLocks noChangeArrowheads="1"/>
          </p:cNvSpPr>
          <p:nvPr/>
        </p:nvSpPr>
        <p:spPr bwMode="auto">
          <a:xfrm>
            <a:off x="3048000" y="2895600"/>
            <a:ext cx="685800" cy="381000"/>
          </a:xfrm>
          <a:prstGeom prst="rect">
            <a:avLst/>
          </a:prstGeom>
          <a:solidFill>
            <a:srgbClr val="FFFFFF"/>
          </a:solidFill>
          <a:ln w="9525">
            <a:solidFill>
              <a:srgbClr val="000000"/>
            </a:solidFill>
            <a:miter lim="800000"/>
            <a:headEnd/>
            <a:tailEnd/>
          </a:ln>
        </p:spPr>
        <p:txBody>
          <a:bodyPr wrap="none" lIns="91420" tIns="45712" rIns="91420" bIns="45712" anchor="ctr"/>
          <a:lstStyle>
            <a:lvl1pPr>
              <a:spcBef>
                <a:spcPct val="50000"/>
              </a:spcBef>
              <a:buChar char="•"/>
              <a:defRPr sz="2800">
                <a:solidFill>
                  <a:srgbClr val="0000FF"/>
                </a:solidFill>
                <a:latin typeface="Arial" charset="0"/>
                <a:ea typeface="ＭＳ Ｐゴシック" charset="-128"/>
                <a:cs typeface="Arial" charset="0"/>
              </a:defRPr>
            </a:lvl1pPr>
            <a:lvl2pPr marL="742950" indent="-285750">
              <a:spcBef>
                <a:spcPct val="10000"/>
              </a:spcBef>
              <a:buFont typeface="Helvetica" charset="0"/>
              <a:buChar char="–"/>
              <a:defRPr sz="2400">
                <a:solidFill>
                  <a:schemeClr val="accent2"/>
                </a:solidFill>
                <a:latin typeface="Arial" charset="0"/>
                <a:ea typeface="Arial" charset="0"/>
                <a:cs typeface="Arial" charset="0"/>
              </a:defRPr>
            </a:lvl2pPr>
            <a:lvl3pPr marL="1143000" indent="-228600">
              <a:spcBef>
                <a:spcPct val="10000"/>
              </a:spcBef>
              <a:buFont typeface="Wingdings" charset="2"/>
              <a:buChar char=""/>
              <a:defRPr sz="2000">
                <a:solidFill>
                  <a:schemeClr val="tx1"/>
                </a:solidFill>
                <a:latin typeface="Arial" charset="0"/>
                <a:ea typeface="Arial" charset="0"/>
                <a:cs typeface="Arial" charset="0"/>
              </a:defRPr>
            </a:lvl3pPr>
            <a:lvl4pPr marL="1600200" indent="-228600">
              <a:spcBef>
                <a:spcPct val="10000"/>
              </a:spcBef>
              <a:buChar char="•"/>
              <a:defRPr sz="2000">
                <a:solidFill>
                  <a:schemeClr val="accent2"/>
                </a:solidFill>
                <a:latin typeface="Helvetica" charset="0"/>
                <a:ea typeface="Arial" charset="0"/>
                <a:cs typeface="Arial" charset="0"/>
              </a:defRPr>
            </a:lvl4pPr>
            <a:lvl5pPr marL="2057400" indent="-228600">
              <a:spcBef>
                <a:spcPct val="10000"/>
              </a:spcBef>
              <a:buChar char="•"/>
              <a:defRPr sz="2000">
                <a:solidFill>
                  <a:schemeClr val="tx1"/>
                </a:solidFill>
                <a:latin typeface="Helvetica" charset="0"/>
                <a:ea typeface="Arial" charset="0"/>
                <a:cs typeface="Arial" charset="0"/>
              </a:defRPr>
            </a:lvl5pPr>
            <a:lvl6pPr marL="25146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6pPr>
            <a:lvl7pPr marL="29718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7pPr>
            <a:lvl8pPr marL="34290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8pPr>
            <a:lvl9pPr marL="38862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0" i="0" u="none" strike="noStrike" kern="0" cap="none" spc="0" normalizeH="0" baseline="0" noProof="0" smtClean="0">
                <a:ln>
                  <a:noFill/>
                </a:ln>
                <a:solidFill>
                  <a:srgbClr val="000000"/>
                </a:solidFill>
                <a:effectLst/>
                <a:uLnTx/>
                <a:uFillTx/>
                <a:latin typeface="+mn-lt"/>
                <a:ea typeface="ＭＳ Ｐゴシック" charset="-128"/>
                <a:cs typeface="Arial" charset="0"/>
              </a:rPr>
              <a:t>UDP</a:t>
            </a:r>
          </a:p>
        </p:txBody>
      </p:sp>
      <p:sp>
        <p:nvSpPr>
          <p:cNvPr id="65" name="Rectangle 27"/>
          <p:cNvSpPr>
            <a:spLocks noChangeArrowheads="1"/>
          </p:cNvSpPr>
          <p:nvPr/>
        </p:nvSpPr>
        <p:spPr bwMode="auto">
          <a:xfrm>
            <a:off x="2209800" y="3657600"/>
            <a:ext cx="685800" cy="381000"/>
          </a:xfrm>
          <a:prstGeom prst="rect">
            <a:avLst/>
          </a:prstGeom>
          <a:solidFill>
            <a:srgbClr val="F47A00"/>
          </a:solidFill>
          <a:ln w="9525">
            <a:solidFill>
              <a:srgbClr val="000000"/>
            </a:solidFill>
            <a:miter lim="800000"/>
            <a:headEnd/>
            <a:tailEnd/>
          </a:ln>
        </p:spPr>
        <p:txBody>
          <a:bodyPr wrap="none" lIns="91420" tIns="45712" rIns="91420" bIns="45712" anchor="ctr"/>
          <a:lstStyle>
            <a:lvl1pPr>
              <a:spcBef>
                <a:spcPct val="50000"/>
              </a:spcBef>
              <a:buChar char="•"/>
              <a:defRPr sz="2800">
                <a:solidFill>
                  <a:srgbClr val="0000FF"/>
                </a:solidFill>
                <a:latin typeface="Arial" charset="0"/>
                <a:ea typeface="ＭＳ Ｐゴシック" charset="-128"/>
                <a:cs typeface="Arial" charset="0"/>
              </a:defRPr>
            </a:lvl1pPr>
            <a:lvl2pPr marL="742950" indent="-285750">
              <a:spcBef>
                <a:spcPct val="10000"/>
              </a:spcBef>
              <a:buFont typeface="Helvetica" charset="0"/>
              <a:buChar char="–"/>
              <a:defRPr sz="2400">
                <a:solidFill>
                  <a:schemeClr val="accent2"/>
                </a:solidFill>
                <a:latin typeface="Arial" charset="0"/>
                <a:ea typeface="Arial" charset="0"/>
                <a:cs typeface="Arial" charset="0"/>
              </a:defRPr>
            </a:lvl2pPr>
            <a:lvl3pPr marL="1143000" indent="-228600">
              <a:spcBef>
                <a:spcPct val="10000"/>
              </a:spcBef>
              <a:buFont typeface="Wingdings" charset="2"/>
              <a:buChar char=""/>
              <a:defRPr sz="2000">
                <a:solidFill>
                  <a:schemeClr val="tx1"/>
                </a:solidFill>
                <a:latin typeface="Arial" charset="0"/>
                <a:ea typeface="Arial" charset="0"/>
                <a:cs typeface="Arial" charset="0"/>
              </a:defRPr>
            </a:lvl3pPr>
            <a:lvl4pPr marL="1600200" indent="-228600">
              <a:spcBef>
                <a:spcPct val="10000"/>
              </a:spcBef>
              <a:buChar char="•"/>
              <a:defRPr sz="2000">
                <a:solidFill>
                  <a:schemeClr val="accent2"/>
                </a:solidFill>
                <a:latin typeface="Helvetica" charset="0"/>
                <a:ea typeface="Arial" charset="0"/>
                <a:cs typeface="Arial" charset="0"/>
              </a:defRPr>
            </a:lvl4pPr>
            <a:lvl5pPr marL="2057400" indent="-228600">
              <a:spcBef>
                <a:spcPct val="10000"/>
              </a:spcBef>
              <a:buChar char="•"/>
              <a:defRPr sz="2000">
                <a:solidFill>
                  <a:schemeClr val="tx1"/>
                </a:solidFill>
                <a:latin typeface="Helvetica" charset="0"/>
                <a:ea typeface="Arial" charset="0"/>
                <a:cs typeface="Arial" charset="0"/>
              </a:defRPr>
            </a:lvl5pPr>
            <a:lvl6pPr marL="25146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6pPr>
            <a:lvl7pPr marL="29718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7pPr>
            <a:lvl8pPr marL="34290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8pPr>
            <a:lvl9pPr marL="38862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0" i="0" u="none" strike="noStrike" kern="0" cap="none" spc="0" normalizeH="0" baseline="0" noProof="0" smtClean="0">
                <a:ln>
                  <a:noFill/>
                </a:ln>
                <a:solidFill>
                  <a:srgbClr val="FFFFFF"/>
                </a:solidFill>
                <a:effectLst/>
                <a:uLnTx/>
                <a:uFillTx/>
                <a:latin typeface="+mn-lt"/>
                <a:ea typeface="ＭＳ Ｐゴシック" charset="-128"/>
                <a:cs typeface="Arial" charset="0"/>
              </a:rPr>
              <a:t>IP</a:t>
            </a:r>
          </a:p>
        </p:txBody>
      </p:sp>
      <p:sp>
        <p:nvSpPr>
          <p:cNvPr id="66" name="Rectangle 28"/>
          <p:cNvSpPr>
            <a:spLocks noChangeArrowheads="1"/>
          </p:cNvSpPr>
          <p:nvPr/>
        </p:nvSpPr>
        <p:spPr bwMode="auto">
          <a:xfrm>
            <a:off x="838200" y="4419600"/>
            <a:ext cx="685800" cy="381000"/>
          </a:xfrm>
          <a:prstGeom prst="rect">
            <a:avLst/>
          </a:prstGeom>
          <a:solidFill>
            <a:srgbClr val="008000"/>
          </a:solidFill>
          <a:ln w="9525">
            <a:solidFill>
              <a:srgbClr val="000000"/>
            </a:solidFill>
            <a:miter lim="800000"/>
            <a:headEnd/>
            <a:tailEnd/>
          </a:ln>
        </p:spPr>
        <p:txBody>
          <a:bodyPr wrap="none" lIns="91420" tIns="45712" rIns="91420" bIns="45712" anchor="ctr"/>
          <a:lstStyle>
            <a:lvl1pPr>
              <a:spcBef>
                <a:spcPct val="50000"/>
              </a:spcBef>
              <a:buChar char="•"/>
              <a:defRPr sz="2800">
                <a:solidFill>
                  <a:srgbClr val="0000FF"/>
                </a:solidFill>
                <a:latin typeface="Arial" charset="0"/>
                <a:ea typeface="ＭＳ Ｐゴシック" charset="-128"/>
                <a:cs typeface="Arial" charset="0"/>
              </a:defRPr>
            </a:lvl1pPr>
            <a:lvl2pPr marL="742950" indent="-285750">
              <a:spcBef>
                <a:spcPct val="10000"/>
              </a:spcBef>
              <a:buFont typeface="Helvetica" charset="0"/>
              <a:buChar char="–"/>
              <a:defRPr sz="2400">
                <a:solidFill>
                  <a:schemeClr val="accent2"/>
                </a:solidFill>
                <a:latin typeface="Arial" charset="0"/>
                <a:ea typeface="Arial" charset="0"/>
                <a:cs typeface="Arial" charset="0"/>
              </a:defRPr>
            </a:lvl2pPr>
            <a:lvl3pPr marL="1143000" indent="-228600">
              <a:spcBef>
                <a:spcPct val="10000"/>
              </a:spcBef>
              <a:buFont typeface="Wingdings" charset="2"/>
              <a:buChar char=""/>
              <a:defRPr sz="2000">
                <a:solidFill>
                  <a:schemeClr val="tx1"/>
                </a:solidFill>
                <a:latin typeface="Arial" charset="0"/>
                <a:ea typeface="Arial" charset="0"/>
                <a:cs typeface="Arial" charset="0"/>
              </a:defRPr>
            </a:lvl3pPr>
            <a:lvl4pPr marL="1600200" indent="-228600">
              <a:spcBef>
                <a:spcPct val="10000"/>
              </a:spcBef>
              <a:buChar char="•"/>
              <a:defRPr sz="2000">
                <a:solidFill>
                  <a:schemeClr val="accent2"/>
                </a:solidFill>
                <a:latin typeface="Helvetica" charset="0"/>
                <a:ea typeface="Arial" charset="0"/>
                <a:cs typeface="Arial" charset="0"/>
              </a:defRPr>
            </a:lvl4pPr>
            <a:lvl5pPr marL="2057400" indent="-228600">
              <a:spcBef>
                <a:spcPct val="10000"/>
              </a:spcBef>
              <a:buChar char="•"/>
              <a:defRPr sz="2000">
                <a:solidFill>
                  <a:schemeClr val="tx1"/>
                </a:solidFill>
                <a:latin typeface="Helvetica" charset="0"/>
                <a:ea typeface="Arial" charset="0"/>
                <a:cs typeface="Arial" charset="0"/>
              </a:defRPr>
            </a:lvl5pPr>
            <a:lvl6pPr marL="25146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6pPr>
            <a:lvl7pPr marL="29718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7pPr>
            <a:lvl8pPr marL="34290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8pPr>
            <a:lvl9pPr marL="38862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0" i="0" u="none" strike="noStrike" kern="0" cap="none" spc="0" normalizeH="0" baseline="0" noProof="0" smtClean="0">
                <a:ln>
                  <a:noFill/>
                </a:ln>
                <a:solidFill>
                  <a:srgbClr val="FFFFFF"/>
                </a:solidFill>
                <a:effectLst/>
                <a:uLnTx/>
                <a:uFillTx/>
                <a:latin typeface="+mn-lt"/>
                <a:ea typeface="ＭＳ Ｐゴシック" charset="-128"/>
                <a:cs typeface="Arial" charset="0"/>
              </a:rPr>
              <a:t>NET</a:t>
            </a:r>
            <a:r>
              <a:rPr kumimoji="0" lang="en-US" altLang="en-US" sz="2000" b="0" i="0" u="none" strike="noStrike" kern="0" cap="none" spc="0" normalizeH="0" baseline="-25000" noProof="0" smtClean="0">
                <a:ln>
                  <a:noFill/>
                </a:ln>
                <a:solidFill>
                  <a:srgbClr val="FFFFFF"/>
                </a:solidFill>
                <a:effectLst/>
                <a:uLnTx/>
                <a:uFillTx/>
                <a:latin typeface="+mn-lt"/>
                <a:ea typeface="ＭＳ Ｐゴシック" charset="-128"/>
                <a:cs typeface="Arial" charset="0"/>
              </a:rPr>
              <a:t>1</a:t>
            </a:r>
          </a:p>
        </p:txBody>
      </p:sp>
      <p:sp>
        <p:nvSpPr>
          <p:cNvPr id="67" name="Rectangle 29"/>
          <p:cNvSpPr>
            <a:spLocks noChangeArrowheads="1"/>
          </p:cNvSpPr>
          <p:nvPr/>
        </p:nvSpPr>
        <p:spPr bwMode="auto">
          <a:xfrm>
            <a:off x="1981200" y="4419600"/>
            <a:ext cx="685800" cy="381000"/>
          </a:xfrm>
          <a:prstGeom prst="rect">
            <a:avLst/>
          </a:prstGeom>
          <a:solidFill>
            <a:srgbClr val="FFFFFF"/>
          </a:solidFill>
          <a:ln w="9525">
            <a:solidFill>
              <a:srgbClr val="000000"/>
            </a:solidFill>
            <a:miter lim="800000"/>
            <a:headEnd/>
            <a:tailEnd/>
          </a:ln>
        </p:spPr>
        <p:txBody>
          <a:bodyPr wrap="none" lIns="91420" tIns="45712" rIns="91420" bIns="45712" anchor="ctr"/>
          <a:lstStyle>
            <a:lvl1pPr>
              <a:spcBef>
                <a:spcPct val="50000"/>
              </a:spcBef>
              <a:buChar char="•"/>
              <a:defRPr sz="2800">
                <a:solidFill>
                  <a:srgbClr val="0000FF"/>
                </a:solidFill>
                <a:latin typeface="Arial" charset="0"/>
                <a:ea typeface="ＭＳ Ｐゴシック" charset="-128"/>
                <a:cs typeface="Arial" charset="0"/>
              </a:defRPr>
            </a:lvl1pPr>
            <a:lvl2pPr marL="742950" indent="-285750">
              <a:spcBef>
                <a:spcPct val="10000"/>
              </a:spcBef>
              <a:buFont typeface="Helvetica" charset="0"/>
              <a:buChar char="–"/>
              <a:defRPr sz="2400">
                <a:solidFill>
                  <a:schemeClr val="accent2"/>
                </a:solidFill>
                <a:latin typeface="Arial" charset="0"/>
                <a:ea typeface="Arial" charset="0"/>
                <a:cs typeface="Arial" charset="0"/>
              </a:defRPr>
            </a:lvl2pPr>
            <a:lvl3pPr marL="1143000" indent="-228600">
              <a:spcBef>
                <a:spcPct val="10000"/>
              </a:spcBef>
              <a:buFont typeface="Wingdings" charset="2"/>
              <a:buChar char=""/>
              <a:defRPr sz="2000">
                <a:solidFill>
                  <a:schemeClr val="tx1"/>
                </a:solidFill>
                <a:latin typeface="Arial" charset="0"/>
                <a:ea typeface="Arial" charset="0"/>
                <a:cs typeface="Arial" charset="0"/>
              </a:defRPr>
            </a:lvl3pPr>
            <a:lvl4pPr marL="1600200" indent="-228600">
              <a:spcBef>
                <a:spcPct val="10000"/>
              </a:spcBef>
              <a:buChar char="•"/>
              <a:defRPr sz="2000">
                <a:solidFill>
                  <a:schemeClr val="accent2"/>
                </a:solidFill>
                <a:latin typeface="Helvetica" charset="0"/>
                <a:ea typeface="Arial" charset="0"/>
                <a:cs typeface="Arial" charset="0"/>
              </a:defRPr>
            </a:lvl4pPr>
            <a:lvl5pPr marL="2057400" indent="-228600">
              <a:spcBef>
                <a:spcPct val="10000"/>
              </a:spcBef>
              <a:buChar char="•"/>
              <a:defRPr sz="2000">
                <a:solidFill>
                  <a:schemeClr val="tx1"/>
                </a:solidFill>
                <a:latin typeface="Helvetica" charset="0"/>
                <a:ea typeface="Arial" charset="0"/>
                <a:cs typeface="Arial" charset="0"/>
              </a:defRPr>
            </a:lvl5pPr>
            <a:lvl6pPr marL="25146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6pPr>
            <a:lvl7pPr marL="29718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7pPr>
            <a:lvl8pPr marL="34290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8pPr>
            <a:lvl9pPr marL="38862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0" i="0" u="none" strike="noStrike" kern="0" cap="none" spc="0" normalizeH="0" baseline="0" noProof="0" smtClean="0">
                <a:ln>
                  <a:noFill/>
                </a:ln>
                <a:solidFill>
                  <a:srgbClr val="000000"/>
                </a:solidFill>
                <a:effectLst/>
                <a:uLnTx/>
                <a:uFillTx/>
                <a:latin typeface="+mn-lt"/>
                <a:ea typeface="ＭＳ Ｐゴシック" charset="-128"/>
                <a:cs typeface="Arial" charset="0"/>
              </a:rPr>
              <a:t>NET</a:t>
            </a:r>
            <a:r>
              <a:rPr kumimoji="0" lang="en-US" altLang="en-US" sz="2000" b="0" i="0" u="none" strike="noStrike" kern="0" cap="none" spc="0" normalizeH="0" baseline="-25000" noProof="0" smtClean="0">
                <a:ln>
                  <a:noFill/>
                </a:ln>
                <a:solidFill>
                  <a:srgbClr val="000000"/>
                </a:solidFill>
                <a:effectLst/>
                <a:uLnTx/>
                <a:uFillTx/>
                <a:latin typeface="+mn-lt"/>
                <a:ea typeface="ＭＳ Ｐゴシック" charset="-128"/>
                <a:cs typeface="Arial" charset="0"/>
              </a:rPr>
              <a:t>2</a:t>
            </a:r>
          </a:p>
        </p:txBody>
      </p:sp>
      <p:sp>
        <p:nvSpPr>
          <p:cNvPr id="68" name="Rectangle 30"/>
          <p:cNvSpPr>
            <a:spLocks noChangeArrowheads="1"/>
          </p:cNvSpPr>
          <p:nvPr/>
        </p:nvSpPr>
        <p:spPr bwMode="auto">
          <a:xfrm>
            <a:off x="3581400" y="4419600"/>
            <a:ext cx="685800" cy="381000"/>
          </a:xfrm>
          <a:prstGeom prst="rect">
            <a:avLst/>
          </a:prstGeom>
          <a:solidFill>
            <a:srgbClr val="FFFFFF"/>
          </a:solidFill>
          <a:ln w="9525">
            <a:solidFill>
              <a:srgbClr val="000000"/>
            </a:solidFill>
            <a:miter lim="800000"/>
            <a:headEnd/>
            <a:tailEnd/>
          </a:ln>
        </p:spPr>
        <p:txBody>
          <a:bodyPr wrap="none" lIns="91420" tIns="45712" rIns="91420" bIns="45712" anchor="ctr"/>
          <a:lstStyle>
            <a:lvl1pPr>
              <a:spcBef>
                <a:spcPct val="50000"/>
              </a:spcBef>
              <a:buChar char="•"/>
              <a:defRPr sz="2800">
                <a:solidFill>
                  <a:srgbClr val="0000FF"/>
                </a:solidFill>
                <a:latin typeface="Arial" charset="0"/>
                <a:ea typeface="ＭＳ Ｐゴシック" charset="-128"/>
                <a:cs typeface="Arial" charset="0"/>
              </a:defRPr>
            </a:lvl1pPr>
            <a:lvl2pPr marL="742950" indent="-285750">
              <a:spcBef>
                <a:spcPct val="10000"/>
              </a:spcBef>
              <a:buFont typeface="Helvetica" charset="0"/>
              <a:buChar char="–"/>
              <a:defRPr sz="2400">
                <a:solidFill>
                  <a:schemeClr val="accent2"/>
                </a:solidFill>
                <a:latin typeface="Arial" charset="0"/>
                <a:ea typeface="Arial" charset="0"/>
                <a:cs typeface="Arial" charset="0"/>
              </a:defRPr>
            </a:lvl2pPr>
            <a:lvl3pPr marL="1143000" indent="-228600">
              <a:spcBef>
                <a:spcPct val="10000"/>
              </a:spcBef>
              <a:buFont typeface="Wingdings" charset="2"/>
              <a:buChar char=""/>
              <a:defRPr sz="2000">
                <a:solidFill>
                  <a:schemeClr val="tx1"/>
                </a:solidFill>
                <a:latin typeface="Arial" charset="0"/>
                <a:ea typeface="Arial" charset="0"/>
                <a:cs typeface="Arial" charset="0"/>
              </a:defRPr>
            </a:lvl3pPr>
            <a:lvl4pPr marL="1600200" indent="-228600">
              <a:spcBef>
                <a:spcPct val="10000"/>
              </a:spcBef>
              <a:buChar char="•"/>
              <a:defRPr sz="2000">
                <a:solidFill>
                  <a:schemeClr val="accent2"/>
                </a:solidFill>
                <a:latin typeface="Helvetica" charset="0"/>
                <a:ea typeface="Arial" charset="0"/>
                <a:cs typeface="Arial" charset="0"/>
              </a:defRPr>
            </a:lvl4pPr>
            <a:lvl5pPr marL="2057400" indent="-228600">
              <a:spcBef>
                <a:spcPct val="10000"/>
              </a:spcBef>
              <a:buChar char="•"/>
              <a:defRPr sz="2000">
                <a:solidFill>
                  <a:schemeClr val="tx1"/>
                </a:solidFill>
                <a:latin typeface="Helvetica" charset="0"/>
                <a:ea typeface="Arial" charset="0"/>
                <a:cs typeface="Arial" charset="0"/>
              </a:defRPr>
            </a:lvl5pPr>
            <a:lvl6pPr marL="25146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6pPr>
            <a:lvl7pPr marL="29718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7pPr>
            <a:lvl8pPr marL="34290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8pPr>
            <a:lvl9pPr marL="38862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0" i="0" u="none" strike="noStrike" kern="0" cap="none" spc="0" normalizeH="0" baseline="0" noProof="0" smtClean="0">
                <a:ln>
                  <a:noFill/>
                </a:ln>
                <a:solidFill>
                  <a:srgbClr val="000000"/>
                </a:solidFill>
                <a:effectLst/>
                <a:uLnTx/>
                <a:uFillTx/>
                <a:latin typeface="+mn-lt"/>
                <a:ea typeface="ＭＳ Ｐゴシック" charset="-128"/>
                <a:cs typeface="Arial" charset="0"/>
              </a:rPr>
              <a:t>NET</a:t>
            </a:r>
            <a:r>
              <a:rPr kumimoji="0" lang="en-US" altLang="en-US" sz="2000" b="0" i="0" u="none" strike="noStrike" kern="0" cap="none" spc="0" normalizeH="0" baseline="-25000" noProof="0" smtClean="0">
                <a:ln>
                  <a:noFill/>
                </a:ln>
                <a:solidFill>
                  <a:srgbClr val="000000"/>
                </a:solidFill>
                <a:effectLst/>
                <a:uLnTx/>
                <a:uFillTx/>
                <a:latin typeface="+mn-lt"/>
                <a:ea typeface="ＭＳ Ｐゴシック" charset="-128"/>
                <a:cs typeface="Arial" charset="0"/>
              </a:rPr>
              <a:t>n</a:t>
            </a:r>
          </a:p>
        </p:txBody>
      </p:sp>
      <p:sp>
        <p:nvSpPr>
          <p:cNvPr id="69" name="Rectangle 31"/>
          <p:cNvSpPr>
            <a:spLocks noChangeArrowheads="1"/>
          </p:cNvSpPr>
          <p:nvPr/>
        </p:nvSpPr>
        <p:spPr bwMode="auto">
          <a:xfrm>
            <a:off x="2743200" y="4419600"/>
            <a:ext cx="685800" cy="3810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1420" tIns="45712" rIns="91420" bIns="45712" anchor="ctr"/>
          <a:lstStyle>
            <a:lvl1pPr>
              <a:spcBef>
                <a:spcPct val="50000"/>
              </a:spcBef>
              <a:buChar char="•"/>
              <a:defRPr sz="2800">
                <a:solidFill>
                  <a:srgbClr val="0000FF"/>
                </a:solidFill>
                <a:latin typeface="Arial" charset="0"/>
                <a:ea typeface="ＭＳ Ｐゴシック" charset="-128"/>
                <a:cs typeface="Arial" charset="0"/>
              </a:defRPr>
            </a:lvl1pPr>
            <a:lvl2pPr marL="742950" indent="-285750">
              <a:spcBef>
                <a:spcPct val="10000"/>
              </a:spcBef>
              <a:buFont typeface="Helvetica" charset="0"/>
              <a:buChar char="–"/>
              <a:defRPr sz="2400">
                <a:solidFill>
                  <a:schemeClr val="accent2"/>
                </a:solidFill>
                <a:latin typeface="Arial" charset="0"/>
                <a:ea typeface="Arial" charset="0"/>
                <a:cs typeface="Arial" charset="0"/>
              </a:defRPr>
            </a:lvl2pPr>
            <a:lvl3pPr marL="1143000" indent="-228600">
              <a:spcBef>
                <a:spcPct val="10000"/>
              </a:spcBef>
              <a:buFont typeface="Wingdings" charset="2"/>
              <a:buChar char=""/>
              <a:defRPr sz="2000">
                <a:solidFill>
                  <a:schemeClr val="tx1"/>
                </a:solidFill>
                <a:latin typeface="Arial" charset="0"/>
                <a:ea typeface="Arial" charset="0"/>
                <a:cs typeface="Arial" charset="0"/>
              </a:defRPr>
            </a:lvl3pPr>
            <a:lvl4pPr marL="1600200" indent="-228600">
              <a:spcBef>
                <a:spcPct val="10000"/>
              </a:spcBef>
              <a:buChar char="•"/>
              <a:defRPr sz="2000">
                <a:solidFill>
                  <a:schemeClr val="accent2"/>
                </a:solidFill>
                <a:latin typeface="Helvetica" charset="0"/>
                <a:ea typeface="Arial" charset="0"/>
                <a:cs typeface="Arial" charset="0"/>
              </a:defRPr>
            </a:lvl4pPr>
            <a:lvl5pPr marL="2057400" indent="-228600">
              <a:spcBef>
                <a:spcPct val="10000"/>
              </a:spcBef>
              <a:buChar char="•"/>
              <a:defRPr sz="2000">
                <a:solidFill>
                  <a:schemeClr val="tx1"/>
                </a:solidFill>
                <a:latin typeface="Helvetica" charset="0"/>
                <a:ea typeface="Arial" charset="0"/>
                <a:cs typeface="Arial" charset="0"/>
              </a:defRPr>
            </a:lvl5pPr>
            <a:lvl6pPr marL="25146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6pPr>
            <a:lvl7pPr marL="29718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7pPr>
            <a:lvl8pPr marL="34290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8pPr>
            <a:lvl9pPr marL="38862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0" i="0" u="none" strike="noStrike" kern="0" cap="none" spc="0" normalizeH="0" baseline="0" noProof="0" smtClean="0">
                <a:ln>
                  <a:noFill/>
                </a:ln>
                <a:solidFill>
                  <a:srgbClr val="000000"/>
                </a:solidFill>
                <a:effectLst/>
                <a:uLnTx/>
                <a:uFillTx/>
                <a:latin typeface="+mn-lt"/>
                <a:ea typeface="ＭＳ Ｐゴシック" charset="-128"/>
                <a:cs typeface="Arial" charset="0"/>
              </a:rPr>
              <a:t>…</a:t>
            </a:r>
            <a:endParaRPr kumimoji="0" lang="en-US" altLang="en-US" sz="2000" b="0" i="0" u="none" strike="noStrike" kern="0" cap="none" spc="0" normalizeH="0" baseline="-25000" noProof="0" smtClean="0">
              <a:ln>
                <a:noFill/>
              </a:ln>
              <a:solidFill>
                <a:srgbClr val="000000"/>
              </a:solidFill>
              <a:effectLst/>
              <a:uLnTx/>
              <a:uFillTx/>
              <a:latin typeface="+mn-lt"/>
              <a:ea typeface="ＭＳ Ｐゴシック" charset="-128"/>
              <a:cs typeface="Arial" charset="0"/>
            </a:endParaRPr>
          </a:p>
        </p:txBody>
      </p:sp>
      <p:cxnSp>
        <p:nvCxnSpPr>
          <p:cNvPr id="70" name="AutoShape 32"/>
          <p:cNvCxnSpPr>
            <a:cxnSpLocks noChangeShapeType="1"/>
          </p:cNvCxnSpPr>
          <p:nvPr/>
        </p:nvCxnSpPr>
        <p:spPr bwMode="auto">
          <a:xfrm>
            <a:off x="1257300" y="2590800"/>
            <a:ext cx="381000" cy="30480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71" name="AutoShape 33"/>
          <p:cNvCxnSpPr>
            <a:cxnSpLocks noChangeShapeType="1"/>
          </p:cNvCxnSpPr>
          <p:nvPr/>
        </p:nvCxnSpPr>
        <p:spPr bwMode="auto">
          <a:xfrm flipH="1">
            <a:off x="1638300" y="2590800"/>
            <a:ext cx="419100" cy="30480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72" name="AutoShape 34"/>
          <p:cNvCxnSpPr>
            <a:cxnSpLocks noChangeShapeType="1"/>
          </p:cNvCxnSpPr>
          <p:nvPr/>
        </p:nvCxnSpPr>
        <p:spPr bwMode="auto">
          <a:xfrm>
            <a:off x="2933700" y="2590800"/>
            <a:ext cx="419100" cy="30480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73" name="AutoShape 35"/>
          <p:cNvCxnSpPr>
            <a:cxnSpLocks noChangeShapeType="1"/>
          </p:cNvCxnSpPr>
          <p:nvPr/>
        </p:nvCxnSpPr>
        <p:spPr bwMode="auto">
          <a:xfrm flipH="1">
            <a:off x="3352800" y="2590800"/>
            <a:ext cx="419100" cy="30480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74" name="AutoShape 36"/>
          <p:cNvCxnSpPr>
            <a:cxnSpLocks noChangeShapeType="1"/>
          </p:cNvCxnSpPr>
          <p:nvPr/>
        </p:nvCxnSpPr>
        <p:spPr bwMode="auto">
          <a:xfrm>
            <a:off x="1638300" y="3276600"/>
            <a:ext cx="914400" cy="38100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75" name="AutoShape 37"/>
          <p:cNvCxnSpPr>
            <a:cxnSpLocks noChangeShapeType="1"/>
          </p:cNvCxnSpPr>
          <p:nvPr/>
        </p:nvCxnSpPr>
        <p:spPr bwMode="auto">
          <a:xfrm flipH="1">
            <a:off x="2552700" y="3276600"/>
            <a:ext cx="838200" cy="38100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76" name="AutoShape 38"/>
          <p:cNvCxnSpPr>
            <a:cxnSpLocks noChangeShapeType="1"/>
          </p:cNvCxnSpPr>
          <p:nvPr/>
        </p:nvCxnSpPr>
        <p:spPr bwMode="auto">
          <a:xfrm>
            <a:off x="2552700" y="4038600"/>
            <a:ext cx="1371600" cy="38100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77" name="AutoShape 39"/>
          <p:cNvCxnSpPr>
            <a:cxnSpLocks noChangeShapeType="1"/>
          </p:cNvCxnSpPr>
          <p:nvPr/>
        </p:nvCxnSpPr>
        <p:spPr bwMode="auto">
          <a:xfrm flipH="1">
            <a:off x="1181100" y="4038600"/>
            <a:ext cx="1371600" cy="38100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78" name="AutoShape 40"/>
          <p:cNvCxnSpPr>
            <a:cxnSpLocks noChangeShapeType="1"/>
          </p:cNvCxnSpPr>
          <p:nvPr/>
        </p:nvCxnSpPr>
        <p:spPr bwMode="auto">
          <a:xfrm flipH="1">
            <a:off x="2324100" y="4038600"/>
            <a:ext cx="228600" cy="38100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79" name="Text Box 20"/>
          <p:cNvSpPr txBox="1">
            <a:spLocks noChangeArrowheads="1"/>
          </p:cNvSpPr>
          <p:nvPr/>
        </p:nvSpPr>
        <p:spPr bwMode="auto">
          <a:xfrm>
            <a:off x="1562100" y="5875977"/>
            <a:ext cx="6019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0800">
                <a:solidFill>
                  <a:srgbClr val="000000"/>
                </a:solidFill>
                <a:miter lim="800000"/>
                <a:headEnd/>
                <a:tailEnd/>
              </a14:hiddenLine>
            </a:ext>
          </a:extLst>
        </p:spPr>
        <p:txBody>
          <a:bodyPr lIns="91267" tIns="45632" rIns="91267" bIns="45632">
            <a:spAutoFit/>
          </a:bodyPr>
          <a:lstStyle>
            <a:lvl1pPr defTabSz="912813">
              <a:spcBef>
                <a:spcPct val="50000"/>
              </a:spcBef>
              <a:buChar char="•"/>
              <a:defRPr sz="2800">
                <a:solidFill>
                  <a:srgbClr val="0000FF"/>
                </a:solidFill>
                <a:latin typeface="Arial" charset="0"/>
                <a:ea typeface="ＭＳ Ｐゴシック" charset="-128"/>
                <a:cs typeface="Arial" charset="0"/>
              </a:defRPr>
            </a:lvl1pPr>
            <a:lvl2pPr marL="742950" indent="-285750" defTabSz="912813">
              <a:spcBef>
                <a:spcPct val="10000"/>
              </a:spcBef>
              <a:buFont typeface="Helvetica" charset="0"/>
              <a:buChar char="–"/>
              <a:defRPr sz="2400">
                <a:solidFill>
                  <a:schemeClr val="accent2"/>
                </a:solidFill>
                <a:latin typeface="Arial" charset="0"/>
                <a:ea typeface="Arial" charset="0"/>
                <a:cs typeface="Arial" charset="0"/>
              </a:defRPr>
            </a:lvl2pPr>
            <a:lvl3pPr marL="1143000" indent="-228600" defTabSz="912813">
              <a:spcBef>
                <a:spcPct val="10000"/>
              </a:spcBef>
              <a:buFont typeface="Wingdings" charset="2"/>
              <a:buChar char=""/>
              <a:defRPr sz="2000">
                <a:solidFill>
                  <a:schemeClr val="tx1"/>
                </a:solidFill>
                <a:latin typeface="Arial" charset="0"/>
                <a:ea typeface="Arial" charset="0"/>
                <a:cs typeface="Arial" charset="0"/>
              </a:defRPr>
            </a:lvl3pPr>
            <a:lvl4pPr marL="1600200" indent="-228600" defTabSz="912813">
              <a:spcBef>
                <a:spcPct val="10000"/>
              </a:spcBef>
              <a:buChar char="•"/>
              <a:defRPr sz="2000">
                <a:solidFill>
                  <a:schemeClr val="accent2"/>
                </a:solidFill>
                <a:latin typeface="Helvetica" charset="0"/>
                <a:ea typeface="Arial" charset="0"/>
                <a:cs typeface="Arial" charset="0"/>
              </a:defRPr>
            </a:lvl4pPr>
            <a:lvl5pPr marL="2057400" indent="-228600" defTabSz="912813">
              <a:spcBef>
                <a:spcPct val="10000"/>
              </a:spcBef>
              <a:buChar char="•"/>
              <a:defRPr sz="2000">
                <a:solidFill>
                  <a:schemeClr val="tx1"/>
                </a:solidFill>
                <a:latin typeface="Helvetica" charset="0"/>
                <a:ea typeface="Arial" charset="0"/>
                <a:cs typeface="Arial" charset="0"/>
              </a:defRPr>
            </a:lvl5pPr>
            <a:lvl6pPr marL="2514600" indent="-228600" defTabSz="912813" eaLnBrk="0" fontAlgn="base" hangingPunct="0">
              <a:spcBef>
                <a:spcPct val="10000"/>
              </a:spcBef>
              <a:spcAft>
                <a:spcPct val="0"/>
              </a:spcAft>
              <a:buChar char="•"/>
              <a:defRPr sz="2000">
                <a:solidFill>
                  <a:schemeClr val="tx1"/>
                </a:solidFill>
                <a:latin typeface="Helvetica" charset="0"/>
                <a:ea typeface="Arial" charset="0"/>
                <a:cs typeface="Arial" charset="0"/>
              </a:defRPr>
            </a:lvl6pPr>
            <a:lvl7pPr marL="2971800" indent="-228600" defTabSz="912813" eaLnBrk="0" fontAlgn="base" hangingPunct="0">
              <a:spcBef>
                <a:spcPct val="10000"/>
              </a:spcBef>
              <a:spcAft>
                <a:spcPct val="0"/>
              </a:spcAft>
              <a:buChar char="•"/>
              <a:defRPr sz="2000">
                <a:solidFill>
                  <a:schemeClr val="tx1"/>
                </a:solidFill>
                <a:latin typeface="Helvetica" charset="0"/>
                <a:ea typeface="Arial" charset="0"/>
                <a:cs typeface="Arial" charset="0"/>
              </a:defRPr>
            </a:lvl7pPr>
            <a:lvl8pPr marL="3429000" indent="-228600" defTabSz="912813" eaLnBrk="0" fontAlgn="base" hangingPunct="0">
              <a:spcBef>
                <a:spcPct val="10000"/>
              </a:spcBef>
              <a:spcAft>
                <a:spcPct val="0"/>
              </a:spcAft>
              <a:buChar char="•"/>
              <a:defRPr sz="2000">
                <a:solidFill>
                  <a:schemeClr val="tx1"/>
                </a:solidFill>
                <a:latin typeface="Helvetica" charset="0"/>
                <a:ea typeface="Arial" charset="0"/>
                <a:cs typeface="Arial" charset="0"/>
              </a:defRPr>
            </a:lvl8pPr>
            <a:lvl9pPr marL="3886200" indent="-228600" defTabSz="912813" eaLnBrk="0" fontAlgn="base" hangingPunct="0">
              <a:spcBef>
                <a:spcPct val="10000"/>
              </a:spcBef>
              <a:spcAft>
                <a:spcPct val="0"/>
              </a:spcAft>
              <a:buChar char="•"/>
              <a:defRPr sz="2000">
                <a:solidFill>
                  <a:schemeClr val="tx1"/>
                </a:solidFill>
                <a:latin typeface="Helvetica" charset="0"/>
                <a:ea typeface="Arial" charset="0"/>
                <a:cs typeface="Arial" charset="0"/>
              </a:defRPr>
            </a:lvl9pPr>
          </a:lstStyle>
          <a:p>
            <a:pPr>
              <a:buFontTx/>
              <a:buNone/>
            </a:pPr>
            <a:r>
              <a:rPr lang="en-US" altLang="en-US" b="1">
                <a:solidFill>
                  <a:schemeClr val="tx1"/>
                </a:solidFill>
                <a:latin typeface="+mn-lt"/>
              </a:rPr>
              <a:t>The waist facilitates interoperability</a:t>
            </a:r>
          </a:p>
        </p:txBody>
      </p:sp>
    </p:spTree>
    <p:extLst>
      <p:ext uri="{BB962C8B-B14F-4D97-AF65-F5344CB8AC3E}">
        <p14:creationId xmlns:p14="http://schemas.microsoft.com/office/powerpoint/2010/main" val="204217212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Layer Encapsulation</a:t>
            </a:r>
            <a:endParaRPr lang="en-US" dirty="0"/>
          </a:p>
        </p:txBody>
      </p:sp>
      <p:sp>
        <p:nvSpPr>
          <p:cNvPr id="4" name="Slide Number Placeholder 3"/>
          <p:cNvSpPr>
            <a:spLocks noGrp="1"/>
          </p:cNvSpPr>
          <p:nvPr>
            <p:ph type="sldNum" sz="quarter" idx="12"/>
          </p:nvPr>
        </p:nvSpPr>
        <p:spPr/>
        <p:txBody>
          <a:bodyPr/>
          <a:lstStyle/>
          <a:p>
            <a:fld id="{1C91BF9F-A6D6-9C44-9AC2-A799D1CC7BF8}" type="slidenum">
              <a:rPr lang="en-US" smtClean="0"/>
              <a:t>37</a:t>
            </a:fld>
            <a:endParaRPr lang="en-US"/>
          </a:p>
        </p:txBody>
      </p:sp>
      <p:pic>
        <p:nvPicPr>
          <p:cNvPr id="5" name="Picture 43" descr="MCj03040810000[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33615" y="406316"/>
            <a:ext cx="1473994" cy="1051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4" name="Rectangle 4"/>
          <p:cNvSpPr>
            <a:spLocks noChangeArrowheads="1"/>
          </p:cNvSpPr>
          <p:nvPr/>
        </p:nvSpPr>
        <p:spPr bwMode="auto">
          <a:xfrm>
            <a:off x="2590800" y="2971800"/>
            <a:ext cx="609600" cy="304800"/>
          </a:xfrm>
          <a:prstGeom prst="rect">
            <a:avLst/>
          </a:prstGeom>
          <a:solidFill>
            <a:srgbClr val="00CC66"/>
          </a:solidFill>
          <a:ln w="9525">
            <a:solidFill>
              <a:srgbClr val="000000"/>
            </a:solidFill>
            <a:miter lim="800000"/>
            <a:headEnd/>
            <a:tailEnd/>
          </a:ln>
        </p:spPr>
        <p:txBody>
          <a:bodyPr wrap="none" anchor="ctr"/>
          <a:lstStyle>
            <a:lvl1pPr>
              <a:spcBef>
                <a:spcPct val="50000"/>
              </a:spcBef>
              <a:buChar char="•"/>
              <a:defRPr sz="2800">
                <a:solidFill>
                  <a:srgbClr val="0000FF"/>
                </a:solidFill>
                <a:latin typeface="Arial" charset="0"/>
                <a:ea typeface="ＭＳ Ｐゴシック" charset="-128"/>
                <a:cs typeface="Arial" charset="0"/>
              </a:defRPr>
            </a:lvl1pPr>
            <a:lvl2pPr marL="742950" indent="-285750">
              <a:spcBef>
                <a:spcPct val="10000"/>
              </a:spcBef>
              <a:buFont typeface="Helvetica" charset="0"/>
              <a:buChar char="–"/>
              <a:defRPr sz="2400">
                <a:solidFill>
                  <a:schemeClr val="accent2"/>
                </a:solidFill>
                <a:latin typeface="Arial" charset="0"/>
                <a:ea typeface="Arial" charset="0"/>
                <a:cs typeface="Arial" charset="0"/>
              </a:defRPr>
            </a:lvl2pPr>
            <a:lvl3pPr marL="1143000" indent="-228600">
              <a:spcBef>
                <a:spcPct val="10000"/>
              </a:spcBef>
              <a:buFont typeface="Wingdings" charset="2"/>
              <a:buChar char=""/>
              <a:defRPr sz="2000">
                <a:solidFill>
                  <a:schemeClr val="tx1"/>
                </a:solidFill>
                <a:latin typeface="Arial" charset="0"/>
                <a:ea typeface="Arial" charset="0"/>
                <a:cs typeface="Arial" charset="0"/>
              </a:defRPr>
            </a:lvl3pPr>
            <a:lvl4pPr marL="1600200" indent="-228600">
              <a:spcBef>
                <a:spcPct val="10000"/>
              </a:spcBef>
              <a:buChar char="•"/>
              <a:defRPr sz="2000">
                <a:solidFill>
                  <a:schemeClr val="accent2"/>
                </a:solidFill>
                <a:latin typeface="Helvetica" charset="0"/>
                <a:ea typeface="Arial" charset="0"/>
                <a:cs typeface="Arial" charset="0"/>
              </a:defRPr>
            </a:lvl4pPr>
            <a:lvl5pPr marL="2057400" indent="-228600">
              <a:spcBef>
                <a:spcPct val="10000"/>
              </a:spcBef>
              <a:buChar char="•"/>
              <a:defRPr sz="2000">
                <a:solidFill>
                  <a:schemeClr val="tx1"/>
                </a:solidFill>
                <a:latin typeface="Helvetica" charset="0"/>
                <a:ea typeface="Arial" charset="0"/>
                <a:cs typeface="Arial" charset="0"/>
              </a:defRPr>
            </a:lvl5pPr>
            <a:lvl6pPr marL="25146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6pPr>
            <a:lvl7pPr marL="29718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7pPr>
            <a:lvl8pPr marL="34290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8pPr>
            <a:lvl9pPr marL="38862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altLang="en-US" sz="2000" b="1" i="0" u="none" strike="noStrike" kern="0" cap="none" spc="0" normalizeH="0" baseline="0" noProof="0" smtClean="0">
              <a:ln>
                <a:noFill/>
              </a:ln>
              <a:solidFill>
                <a:srgbClr val="000000"/>
              </a:solidFill>
              <a:effectLst/>
              <a:uLnTx/>
              <a:uFillTx/>
              <a:latin typeface="+mn-lt"/>
              <a:ea typeface="ＭＳ Ｐゴシック" charset="-128"/>
              <a:cs typeface="Arial" charset="0"/>
            </a:endParaRPr>
          </a:p>
        </p:txBody>
      </p:sp>
      <p:sp>
        <p:nvSpPr>
          <p:cNvPr id="85" name="Rectangle 5"/>
          <p:cNvSpPr>
            <a:spLocks noChangeArrowheads="1"/>
          </p:cNvSpPr>
          <p:nvPr/>
        </p:nvSpPr>
        <p:spPr bwMode="auto">
          <a:xfrm rot="10800000">
            <a:off x="2741613" y="3733800"/>
            <a:ext cx="609600" cy="304800"/>
          </a:xfrm>
          <a:prstGeom prst="rect">
            <a:avLst/>
          </a:prstGeom>
          <a:solidFill>
            <a:srgbClr val="00CC66"/>
          </a:solidFill>
          <a:ln w="9525">
            <a:solidFill>
              <a:srgbClr val="000000"/>
            </a:solidFill>
            <a:miter lim="800000"/>
            <a:headEnd/>
            <a:tailEnd/>
          </a:ln>
        </p:spPr>
        <p:txBody>
          <a:bodyPr wrap="none" anchor="ctr"/>
          <a:lstStyle>
            <a:lvl1pPr>
              <a:spcBef>
                <a:spcPct val="50000"/>
              </a:spcBef>
              <a:buChar char="•"/>
              <a:defRPr sz="2800">
                <a:solidFill>
                  <a:srgbClr val="0000FF"/>
                </a:solidFill>
                <a:latin typeface="Arial" charset="0"/>
                <a:ea typeface="ＭＳ Ｐゴシック" charset="-128"/>
                <a:cs typeface="Arial" charset="0"/>
              </a:defRPr>
            </a:lvl1pPr>
            <a:lvl2pPr marL="742950" indent="-285750">
              <a:spcBef>
                <a:spcPct val="10000"/>
              </a:spcBef>
              <a:buFont typeface="Helvetica" charset="0"/>
              <a:buChar char="–"/>
              <a:defRPr sz="2400">
                <a:solidFill>
                  <a:schemeClr val="accent2"/>
                </a:solidFill>
                <a:latin typeface="Arial" charset="0"/>
                <a:ea typeface="Arial" charset="0"/>
                <a:cs typeface="Arial" charset="0"/>
              </a:defRPr>
            </a:lvl2pPr>
            <a:lvl3pPr marL="1143000" indent="-228600">
              <a:spcBef>
                <a:spcPct val="10000"/>
              </a:spcBef>
              <a:buFont typeface="Wingdings" charset="2"/>
              <a:buChar char=""/>
              <a:defRPr sz="2000">
                <a:solidFill>
                  <a:schemeClr val="tx1"/>
                </a:solidFill>
                <a:latin typeface="Arial" charset="0"/>
                <a:ea typeface="Arial" charset="0"/>
                <a:cs typeface="Arial" charset="0"/>
              </a:defRPr>
            </a:lvl3pPr>
            <a:lvl4pPr marL="1600200" indent="-228600">
              <a:spcBef>
                <a:spcPct val="10000"/>
              </a:spcBef>
              <a:buChar char="•"/>
              <a:defRPr sz="2000">
                <a:solidFill>
                  <a:schemeClr val="accent2"/>
                </a:solidFill>
                <a:latin typeface="Helvetica" charset="0"/>
                <a:ea typeface="Arial" charset="0"/>
                <a:cs typeface="Arial" charset="0"/>
              </a:defRPr>
            </a:lvl4pPr>
            <a:lvl5pPr marL="2057400" indent="-228600">
              <a:spcBef>
                <a:spcPct val="10000"/>
              </a:spcBef>
              <a:buChar char="•"/>
              <a:defRPr sz="2000">
                <a:solidFill>
                  <a:schemeClr val="tx1"/>
                </a:solidFill>
                <a:latin typeface="Helvetica" charset="0"/>
                <a:ea typeface="Arial" charset="0"/>
                <a:cs typeface="Arial" charset="0"/>
              </a:defRPr>
            </a:lvl5pPr>
            <a:lvl6pPr marL="25146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6pPr>
            <a:lvl7pPr marL="29718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7pPr>
            <a:lvl8pPr marL="34290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8pPr>
            <a:lvl9pPr marL="38862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altLang="en-US" sz="2000" b="1" i="0" u="none" strike="noStrike" kern="0" cap="none" spc="0" normalizeH="0" baseline="0" noProof="0" smtClean="0">
              <a:ln>
                <a:noFill/>
              </a:ln>
              <a:solidFill>
                <a:srgbClr val="000000"/>
              </a:solidFill>
              <a:effectLst/>
              <a:uLnTx/>
              <a:uFillTx/>
              <a:latin typeface="+mn-lt"/>
              <a:ea typeface="ＭＳ Ｐゴシック" charset="-128"/>
              <a:cs typeface="Arial" charset="0"/>
            </a:endParaRPr>
          </a:p>
        </p:txBody>
      </p:sp>
      <p:sp>
        <p:nvSpPr>
          <p:cNvPr id="86" name="Rectangle 6"/>
          <p:cNvSpPr>
            <a:spLocks noChangeArrowheads="1"/>
          </p:cNvSpPr>
          <p:nvPr/>
        </p:nvSpPr>
        <p:spPr bwMode="auto">
          <a:xfrm rot="10800000">
            <a:off x="2589213" y="3733800"/>
            <a:ext cx="228600" cy="304800"/>
          </a:xfrm>
          <a:prstGeom prst="rect">
            <a:avLst/>
          </a:prstGeom>
          <a:solidFill>
            <a:srgbClr val="000066"/>
          </a:solidFill>
          <a:ln w="9525">
            <a:solidFill>
              <a:srgbClr val="000000"/>
            </a:solidFill>
            <a:miter lim="800000"/>
            <a:headEnd/>
            <a:tailEnd/>
          </a:ln>
        </p:spPr>
        <p:txBody>
          <a:bodyPr wrap="none" anchor="ctr"/>
          <a:lstStyle>
            <a:lvl1pPr>
              <a:spcBef>
                <a:spcPct val="50000"/>
              </a:spcBef>
              <a:buChar char="•"/>
              <a:defRPr sz="2800">
                <a:solidFill>
                  <a:srgbClr val="0000FF"/>
                </a:solidFill>
                <a:latin typeface="Arial" charset="0"/>
                <a:ea typeface="ＭＳ Ｐゴシック" charset="-128"/>
                <a:cs typeface="Arial" charset="0"/>
              </a:defRPr>
            </a:lvl1pPr>
            <a:lvl2pPr marL="742950" indent="-285750">
              <a:spcBef>
                <a:spcPct val="10000"/>
              </a:spcBef>
              <a:buFont typeface="Helvetica" charset="0"/>
              <a:buChar char="–"/>
              <a:defRPr sz="2400">
                <a:solidFill>
                  <a:schemeClr val="accent2"/>
                </a:solidFill>
                <a:latin typeface="Arial" charset="0"/>
                <a:ea typeface="Arial" charset="0"/>
                <a:cs typeface="Arial" charset="0"/>
              </a:defRPr>
            </a:lvl2pPr>
            <a:lvl3pPr marL="1143000" indent="-228600">
              <a:spcBef>
                <a:spcPct val="10000"/>
              </a:spcBef>
              <a:buFont typeface="Wingdings" charset="2"/>
              <a:buChar char=""/>
              <a:defRPr sz="2000">
                <a:solidFill>
                  <a:schemeClr val="tx1"/>
                </a:solidFill>
                <a:latin typeface="Arial" charset="0"/>
                <a:ea typeface="Arial" charset="0"/>
                <a:cs typeface="Arial" charset="0"/>
              </a:defRPr>
            </a:lvl3pPr>
            <a:lvl4pPr marL="1600200" indent="-228600">
              <a:spcBef>
                <a:spcPct val="10000"/>
              </a:spcBef>
              <a:buChar char="•"/>
              <a:defRPr sz="2000">
                <a:solidFill>
                  <a:schemeClr val="accent2"/>
                </a:solidFill>
                <a:latin typeface="Helvetica" charset="0"/>
                <a:ea typeface="Arial" charset="0"/>
                <a:cs typeface="Arial" charset="0"/>
              </a:defRPr>
            </a:lvl4pPr>
            <a:lvl5pPr marL="2057400" indent="-228600">
              <a:spcBef>
                <a:spcPct val="10000"/>
              </a:spcBef>
              <a:buChar char="•"/>
              <a:defRPr sz="2000">
                <a:solidFill>
                  <a:schemeClr val="tx1"/>
                </a:solidFill>
                <a:latin typeface="Helvetica" charset="0"/>
                <a:ea typeface="Arial" charset="0"/>
                <a:cs typeface="Arial" charset="0"/>
              </a:defRPr>
            </a:lvl5pPr>
            <a:lvl6pPr marL="25146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6pPr>
            <a:lvl7pPr marL="29718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7pPr>
            <a:lvl8pPr marL="34290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8pPr>
            <a:lvl9pPr marL="38862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altLang="en-US" sz="2000" b="1" i="0" u="none" strike="noStrike" kern="0" cap="none" spc="0" normalizeH="0" baseline="0" noProof="0" smtClean="0">
              <a:ln>
                <a:noFill/>
              </a:ln>
              <a:solidFill>
                <a:srgbClr val="000000"/>
              </a:solidFill>
              <a:effectLst/>
              <a:uLnTx/>
              <a:uFillTx/>
              <a:latin typeface="+mn-lt"/>
              <a:ea typeface="ＭＳ Ｐゴシック" charset="-128"/>
              <a:cs typeface="Arial" charset="0"/>
            </a:endParaRPr>
          </a:p>
        </p:txBody>
      </p:sp>
      <p:sp>
        <p:nvSpPr>
          <p:cNvPr id="87" name="Rectangle 7"/>
          <p:cNvSpPr>
            <a:spLocks noChangeArrowheads="1"/>
          </p:cNvSpPr>
          <p:nvPr/>
        </p:nvSpPr>
        <p:spPr bwMode="auto">
          <a:xfrm rot="10800000">
            <a:off x="2895600" y="4343400"/>
            <a:ext cx="609600" cy="304800"/>
          </a:xfrm>
          <a:prstGeom prst="rect">
            <a:avLst/>
          </a:prstGeom>
          <a:solidFill>
            <a:srgbClr val="00CC66"/>
          </a:solidFill>
          <a:ln w="9525">
            <a:solidFill>
              <a:srgbClr val="000000"/>
            </a:solidFill>
            <a:miter lim="800000"/>
            <a:headEnd/>
            <a:tailEnd/>
          </a:ln>
        </p:spPr>
        <p:txBody>
          <a:bodyPr wrap="none" anchor="ctr"/>
          <a:lstStyle>
            <a:lvl1pPr>
              <a:spcBef>
                <a:spcPct val="50000"/>
              </a:spcBef>
              <a:buChar char="•"/>
              <a:defRPr sz="2800">
                <a:solidFill>
                  <a:srgbClr val="0000FF"/>
                </a:solidFill>
                <a:latin typeface="Arial" charset="0"/>
                <a:ea typeface="ＭＳ Ｐゴシック" charset="-128"/>
                <a:cs typeface="Arial" charset="0"/>
              </a:defRPr>
            </a:lvl1pPr>
            <a:lvl2pPr marL="742950" indent="-285750">
              <a:spcBef>
                <a:spcPct val="10000"/>
              </a:spcBef>
              <a:buFont typeface="Helvetica" charset="0"/>
              <a:buChar char="–"/>
              <a:defRPr sz="2400">
                <a:solidFill>
                  <a:schemeClr val="accent2"/>
                </a:solidFill>
                <a:latin typeface="Arial" charset="0"/>
                <a:ea typeface="Arial" charset="0"/>
                <a:cs typeface="Arial" charset="0"/>
              </a:defRPr>
            </a:lvl2pPr>
            <a:lvl3pPr marL="1143000" indent="-228600">
              <a:spcBef>
                <a:spcPct val="10000"/>
              </a:spcBef>
              <a:buFont typeface="Wingdings" charset="2"/>
              <a:buChar char=""/>
              <a:defRPr sz="2000">
                <a:solidFill>
                  <a:schemeClr val="tx1"/>
                </a:solidFill>
                <a:latin typeface="Arial" charset="0"/>
                <a:ea typeface="Arial" charset="0"/>
                <a:cs typeface="Arial" charset="0"/>
              </a:defRPr>
            </a:lvl3pPr>
            <a:lvl4pPr marL="1600200" indent="-228600">
              <a:spcBef>
                <a:spcPct val="10000"/>
              </a:spcBef>
              <a:buChar char="•"/>
              <a:defRPr sz="2000">
                <a:solidFill>
                  <a:schemeClr val="accent2"/>
                </a:solidFill>
                <a:latin typeface="Helvetica" charset="0"/>
                <a:ea typeface="Arial" charset="0"/>
                <a:cs typeface="Arial" charset="0"/>
              </a:defRPr>
            </a:lvl4pPr>
            <a:lvl5pPr marL="2057400" indent="-228600">
              <a:spcBef>
                <a:spcPct val="10000"/>
              </a:spcBef>
              <a:buChar char="•"/>
              <a:defRPr sz="2000">
                <a:solidFill>
                  <a:schemeClr val="tx1"/>
                </a:solidFill>
                <a:latin typeface="Helvetica" charset="0"/>
                <a:ea typeface="Arial" charset="0"/>
                <a:cs typeface="Arial" charset="0"/>
              </a:defRPr>
            </a:lvl5pPr>
            <a:lvl6pPr marL="25146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6pPr>
            <a:lvl7pPr marL="29718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7pPr>
            <a:lvl8pPr marL="34290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8pPr>
            <a:lvl9pPr marL="38862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altLang="en-US" sz="2000" b="1" i="0" u="none" strike="noStrike" kern="0" cap="none" spc="0" normalizeH="0" baseline="0" noProof="0" smtClean="0">
              <a:ln>
                <a:noFill/>
              </a:ln>
              <a:solidFill>
                <a:srgbClr val="000000"/>
              </a:solidFill>
              <a:effectLst/>
              <a:uLnTx/>
              <a:uFillTx/>
              <a:latin typeface="+mn-lt"/>
              <a:ea typeface="ＭＳ Ｐゴシック" charset="-128"/>
              <a:cs typeface="Arial" charset="0"/>
            </a:endParaRPr>
          </a:p>
        </p:txBody>
      </p:sp>
      <p:sp>
        <p:nvSpPr>
          <p:cNvPr id="88" name="Rectangle 8"/>
          <p:cNvSpPr>
            <a:spLocks noChangeArrowheads="1"/>
          </p:cNvSpPr>
          <p:nvPr/>
        </p:nvSpPr>
        <p:spPr bwMode="auto">
          <a:xfrm rot="10800000">
            <a:off x="2667000" y="4343400"/>
            <a:ext cx="304800" cy="304800"/>
          </a:xfrm>
          <a:prstGeom prst="rect">
            <a:avLst/>
          </a:prstGeom>
          <a:solidFill>
            <a:srgbClr val="000066"/>
          </a:solidFill>
          <a:ln w="9525">
            <a:solidFill>
              <a:srgbClr val="000000"/>
            </a:solidFill>
            <a:miter lim="800000"/>
            <a:headEnd/>
            <a:tailEnd/>
          </a:ln>
        </p:spPr>
        <p:txBody>
          <a:bodyPr wrap="none" anchor="ctr"/>
          <a:lstStyle>
            <a:lvl1pPr>
              <a:spcBef>
                <a:spcPct val="50000"/>
              </a:spcBef>
              <a:buChar char="•"/>
              <a:defRPr sz="2800">
                <a:solidFill>
                  <a:srgbClr val="0000FF"/>
                </a:solidFill>
                <a:latin typeface="Arial" charset="0"/>
                <a:ea typeface="ＭＳ Ｐゴシック" charset="-128"/>
                <a:cs typeface="Arial" charset="0"/>
              </a:defRPr>
            </a:lvl1pPr>
            <a:lvl2pPr marL="742950" indent="-285750">
              <a:spcBef>
                <a:spcPct val="10000"/>
              </a:spcBef>
              <a:buFont typeface="Helvetica" charset="0"/>
              <a:buChar char="–"/>
              <a:defRPr sz="2400">
                <a:solidFill>
                  <a:schemeClr val="accent2"/>
                </a:solidFill>
                <a:latin typeface="Arial" charset="0"/>
                <a:ea typeface="Arial" charset="0"/>
                <a:cs typeface="Arial" charset="0"/>
              </a:defRPr>
            </a:lvl2pPr>
            <a:lvl3pPr marL="1143000" indent="-228600">
              <a:spcBef>
                <a:spcPct val="10000"/>
              </a:spcBef>
              <a:buFont typeface="Wingdings" charset="2"/>
              <a:buChar char=""/>
              <a:defRPr sz="2000">
                <a:solidFill>
                  <a:schemeClr val="tx1"/>
                </a:solidFill>
                <a:latin typeface="Arial" charset="0"/>
                <a:ea typeface="Arial" charset="0"/>
                <a:cs typeface="Arial" charset="0"/>
              </a:defRPr>
            </a:lvl3pPr>
            <a:lvl4pPr marL="1600200" indent="-228600">
              <a:spcBef>
                <a:spcPct val="10000"/>
              </a:spcBef>
              <a:buChar char="•"/>
              <a:defRPr sz="2000">
                <a:solidFill>
                  <a:schemeClr val="accent2"/>
                </a:solidFill>
                <a:latin typeface="Helvetica" charset="0"/>
                <a:ea typeface="Arial" charset="0"/>
                <a:cs typeface="Arial" charset="0"/>
              </a:defRPr>
            </a:lvl4pPr>
            <a:lvl5pPr marL="2057400" indent="-228600">
              <a:spcBef>
                <a:spcPct val="10000"/>
              </a:spcBef>
              <a:buChar char="•"/>
              <a:defRPr sz="2000">
                <a:solidFill>
                  <a:schemeClr val="tx1"/>
                </a:solidFill>
                <a:latin typeface="Helvetica" charset="0"/>
                <a:ea typeface="Arial" charset="0"/>
                <a:cs typeface="Arial" charset="0"/>
              </a:defRPr>
            </a:lvl5pPr>
            <a:lvl6pPr marL="25146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6pPr>
            <a:lvl7pPr marL="29718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7pPr>
            <a:lvl8pPr marL="34290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8pPr>
            <a:lvl9pPr marL="38862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altLang="en-US" sz="2000" b="1" i="0" u="none" strike="noStrike" kern="0" cap="none" spc="0" normalizeH="0" baseline="0" noProof="0" smtClean="0">
              <a:ln>
                <a:noFill/>
              </a:ln>
              <a:solidFill>
                <a:srgbClr val="000000"/>
              </a:solidFill>
              <a:effectLst/>
              <a:uLnTx/>
              <a:uFillTx/>
              <a:latin typeface="+mn-lt"/>
              <a:ea typeface="ＭＳ Ｐゴシック" charset="-128"/>
              <a:cs typeface="Arial" charset="0"/>
            </a:endParaRPr>
          </a:p>
        </p:txBody>
      </p:sp>
      <p:sp>
        <p:nvSpPr>
          <p:cNvPr id="89" name="Rectangle 9"/>
          <p:cNvSpPr>
            <a:spLocks noChangeArrowheads="1"/>
          </p:cNvSpPr>
          <p:nvPr/>
        </p:nvSpPr>
        <p:spPr bwMode="auto">
          <a:xfrm rot="10800000">
            <a:off x="2590800" y="4343400"/>
            <a:ext cx="152400" cy="304800"/>
          </a:xfrm>
          <a:prstGeom prst="rect">
            <a:avLst/>
          </a:prstGeom>
          <a:solidFill>
            <a:srgbClr val="F47A00"/>
          </a:solidFill>
          <a:ln w="9525">
            <a:solidFill>
              <a:srgbClr val="000000"/>
            </a:solidFill>
            <a:miter lim="800000"/>
            <a:headEnd/>
            <a:tailEnd/>
          </a:ln>
        </p:spPr>
        <p:txBody>
          <a:bodyPr wrap="none" anchor="ctr"/>
          <a:lstStyle>
            <a:lvl1pPr>
              <a:spcBef>
                <a:spcPct val="50000"/>
              </a:spcBef>
              <a:buChar char="•"/>
              <a:defRPr sz="2800">
                <a:solidFill>
                  <a:srgbClr val="0000FF"/>
                </a:solidFill>
                <a:latin typeface="Arial" charset="0"/>
                <a:ea typeface="ＭＳ Ｐゴシック" charset="-128"/>
                <a:cs typeface="Arial" charset="0"/>
              </a:defRPr>
            </a:lvl1pPr>
            <a:lvl2pPr marL="742950" indent="-285750">
              <a:spcBef>
                <a:spcPct val="10000"/>
              </a:spcBef>
              <a:buFont typeface="Helvetica" charset="0"/>
              <a:buChar char="–"/>
              <a:defRPr sz="2400">
                <a:solidFill>
                  <a:schemeClr val="accent2"/>
                </a:solidFill>
                <a:latin typeface="Arial" charset="0"/>
                <a:ea typeface="Arial" charset="0"/>
                <a:cs typeface="Arial" charset="0"/>
              </a:defRPr>
            </a:lvl2pPr>
            <a:lvl3pPr marL="1143000" indent="-228600">
              <a:spcBef>
                <a:spcPct val="10000"/>
              </a:spcBef>
              <a:buFont typeface="Wingdings" charset="2"/>
              <a:buChar char=""/>
              <a:defRPr sz="2000">
                <a:solidFill>
                  <a:schemeClr val="tx1"/>
                </a:solidFill>
                <a:latin typeface="Arial" charset="0"/>
                <a:ea typeface="Arial" charset="0"/>
                <a:cs typeface="Arial" charset="0"/>
              </a:defRPr>
            </a:lvl3pPr>
            <a:lvl4pPr marL="1600200" indent="-228600">
              <a:spcBef>
                <a:spcPct val="10000"/>
              </a:spcBef>
              <a:buChar char="•"/>
              <a:defRPr sz="2000">
                <a:solidFill>
                  <a:schemeClr val="accent2"/>
                </a:solidFill>
                <a:latin typeface="Helvetica" charset="0"/>
                <a:ea typeface="Arial" charset="0"/>
                <a:cs typeface="Arial" charset="0"/>
              </a:defRPr>
            </a:lvl4pPr>
            <a:lvl5pPr marL="2057400" indent="-228600">
              <a:spcBef>
                <a:spcPct val="10000"/>
              </a:spcBef>
              <a:buChar char="•"/>
              <a:defRPr sz="2000">
                <a:solidFill>
                  <a:schemeClr val="tx1"/>
                </a:solidFill>
                <a:latin typeface="Helvetica" charset="0"/>
                <a:ea typeface="Arial" charset="0"/>
                <a:cs typeface="Arial" charset="0"/>
              </a:defRPr>
            </a:lvl5pPr>
            <a:lvl6pPr marL="25146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6pPr>
            <a:lvl7pPr marL="29718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7pPr>
            <a:lvl8pPr marL="34290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8pPr>
            <a:lvl9pPr marL="38862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altLang="en-US" sz="2000" b="1" i="0" u="none" strike="noStrike" kern="0" cap="none" spc="0" normalizeH="0" baseline="0" noProof="0" smtClean="0">
              <a:ln>
                <a:noFill/>
              </a:ln>
              <a:solidFill>
                <a:srgbClr val="000000"/>
              </a:solidFill>
              <a:effectLst/>
              <a:uLnTx/>
              <a:uFillTx/>
              <a:latin typeface="+mn-lt"/>
              <a:ea typeface="ＭＳ Ｐゴシック" charset="-128"/>
              <a:cs typeface="Arial" charset="0"/>
            </a:endParaRPr>
          </a:p>
        </p:txBody>
      </p:sp>
      <p:sp>
        <p:nvSpPr>
          <p:cNvPr id="90" name="Rectangle 10"/>
          <p:cNvSpPr>
            <a:spLocks noChangeArrowheads="1"/>
          </p:cNvSpPr>
          <p:nvPr/>
        </p:nvSpPr>
        <p:spPr bwMode="auto">
          <a:xfrm rot="10800000">
            <a:off x="3124200" y="4800600"/>
            <a:ext cx="609600" cy="304800"/>
          </a:xfrm>
          <a:prstGeom prst="rect">
            <a:avLst/>
          </a:prstGeom>
          <a:solidFill>
            <a:srgbClr val="00CC66"/>
          </a:solidFill>
          <a:ln w="9525">
            <a:solidFill>
              <a:srgbClr val="000000"/>
            </a:solidFill>
            <a:miter lim="800000"/>
            <a:headEnd/>
            <a:tailEnd/>
          </a:ln>
        </p:spPr>
        <p:txBody>
          <a:bodyPr wrap="none" anchor="ctr"/>
          <a:lstStyle>
            <a:lvl1pPr>
              <a:spcBef>
                <a:spcPct val="50000"/>
              </a:spcBef>
              <a:buChar char="•"/>
              <a:defRPr sz="2800">
                <a:solidFill>
                  <a:srgbClr val="0000FF"/>
                </a:solidFill>
                <a:latin typeface="Arial" charset="0"/>
                <a:ea typeface="ＭＳ Ｐゴシック" charset="-128"/>
                <a:cs typeface="Arial" charset="0"/>
              </a:defRPr>
            </a:lvl1pPr>
            <a:lvl2pPr marL="742950" indent="-285750">
              <a:spcBef>
                <a:spcPct val="10000"/>
              </a:spcBef>
              <a:buFont typeface="Helvetica" charset="0"/>
              <a:buChar char="–"/>
              <a:defRPr sz="2400">
                <a:solidFill>
                  <a:schemeClr val="accent2"/>
                </a:solidFill>
                <a:latin typeface="Arial" charset="0"/>
                <a:ea typeface="Arial" charset="0"/>
                <a:cs typeface="Arial" charset="0"/>
              </a:defRPr>
            </a:lvl2pPr>
            <a:lvl3pPr marL="1143000" indent="-228600">
              <a:spcBef>
                <a:spcPct val="10000"/>
              </a:spcBef>
              <a:buFont typeface="Wingdings" charset="2"/>
              <a:buChar char=""/>
              <a:defRPr sz="2000">
                <a:solidFill>
                  <a:schemeClr val="tx1"/>
                </a:solidFill>
                <a:latin typeface="Arial" charset="0"/>
                <a:ea typeface="Arial" charset="0"/>
                <a:cs typeface="Arial" charset="0"/>
              </a:defRPr>
            </a:lvl3pPr>
            <a:lvl4pPr marL="1600200" indent="-228600">
              <a:spcBef>
                <a:spcPct val="10000"/>
              </a:spcBef>
              <a:buChar char="•"/>
              <a:defRPr sz="2000">
                <a:solidFill>
                  <a:schemeClr val="accent2"/>
                </a:solidFill>
                <a:latin typeface="Helvetica" charset="0"/>
                <a:ea typeface="Arial" charset="0"/>
                <a:cs typeface="Arial" charset="0"/>
              </a:defRPr>
            </a:lvl4pPr>
            <a:lvl5pPr marL="2057400" indent="-228600">
              <a:spcBef>
                <a:spcPct val="10000"/>
              </a:spcBef>
              <a:buChar char="•"/>
              <a:defRPr sz="2000">
                <a:solidFill>
                  <a:schemeClr val="tx1"/>
                </a:solidFill>
                <a:latin typeface="Helvetica" charset="0"/>
                <a:ea typeface="Arial" charset="0"/>
                <a:cs typeface="Arial" charset="0"/>
              </a:defRPr>
            </a:lvl5pPr>
            <a:lvl6pPr marL="25146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6pPr>
            <a:lvl7pPr marL="29718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7pPr>
            <a:lvl8pPr marL="34290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8pPr>
            <a:lvl9pPr marL="38862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altLang="en-US" sz="2000" b="1" i="0" u="none" strike="noStrike" kern="0" cap="none" spc="0" normalizeH="0" baseline="0" noProof="0" smtClean="0">
              <a:ln>
                <a:noFill/>
              </a:ln>
              <a:solidFill>
                <a:srgbClr val="000000"/>
              </a:solidFill>
              <a:effectLst/>
              <a:uLnTx/>
              <a:uFillTx/>
              <a:latin typeface="+mn-lt"/>
              <a:ea typeface="ＭＳ Ｐゴシック" charset="-128"/>
              <a:cs typeface="Arial" charset="0"/>
            </a:endParaRPr>
          </a:p>
        </p:txBody>
      </p:sp>
      <p:sp>
        <p:nvSpPr>
          <p:cNvPr id="91" name="Rectangle 11"/>
          <p:cNvSpPr>
            <a:spLocks noChangeArrowheads="1"/>
          </p:cNvSpPr>
          <p:nvPr/>
        </p:nvSpPr>
        <p:spPr bwMode="auto">
          <a:xfrm rot="10800000">
            <a:off x="2895600" y="4800600"/>
            <a:ext cx="304800" cy="304800"/>
          </a:xfrm>
          <a:prstGeom prst="rect">
            <a:avLst/>
          </a:prstGeom>
          <a:solidFill>
            <a:srgbClr val="000066"/>
          </a:solidFill>
          <a:ln w="9525">
            <a:solidFill>
              <a:srgbClr val="000000"/>
            </a:solidFill>
            <a:miter lim="800000"/>
            <a:headEnd/>
            <a:tailEnd/>
          </a:ln>
        </p:spPr>
        <p:txBody>
          <a:bodyPr wrap="none" anchor="ctr"/>
          <a:lstStyle>
            <a:lvl1pPr>
              <a:spcBef>
                <a:spcPct val="50000"/>
              </a:spcBef>
              <a:buChar char="•"/>
              <a:defRPr sz="2800">
                <a:solidFill>
                  <a:srgbClr val="0000FF"/>
                </a:solidFill>
                <a:latin typeface="Arial" charset="0"/>
                <a:ea typeface="ＭＳ Ｐゴシック" charset="-128"/>
                <a:cs typeface="Arial" charset="0"/>
              </a:defRPr>
            </a:lvl1pPr>
            <a:lvl2pPr marL="742950" indent="-285750">
              <a:spcBef>
                <a:spcPct val="10000"/>
              </a:spcBef>
              <a:buFont typeface="Helvetica" charset="0"/>
              <a:buChar char="–"/>
              <a:defRPr sz="2400">
                <a:solidFill>
                  <a:schemeClr val="accent2"/>
                </a:solidFill>
                <a:latin typeface="Arial" charset="0"/>
                <a:ea typeface="Arial" charset="0"/>
                <a:cs typeface="Arial" charset="0"/>
              </a:defRPr>
            </a:lvl2pPr>
            <a:lvl3pPr marL="1143000" indent="-228600">
              <a:spcBef>
                <a:spcPct val="10000"/>
              </a:spcBef>
              <a:buFont typeface="Wingdings" charset="2"/>
              <a:buChar char=""/>
              <a:defRPr sz="2000">
                <a:solidFill>
                  <a:schemeClr val="tx1"/>
                </a:solidFill>
                <a:latin typeface="Arial" charset="0"/>
                <a:ea typeface="Arial" charset="0"/>
                <a:cs typeface="Arial" charset="0"/>
              </a:defRPr>
            </a:lvl3pPr>
            <a:lvl4pPr marL="1600200" indent="-228600">
              <a:spcBef>
                <a:spcPct val="10000"/>
              </a:spcBef>
              <a:buChar char="•"/>
              <a:defRPr sz="2000">
                <a:solidFill>
                  <a:schemeClr val="accent2"/>
                </a:solidFill>
                <a:latin typeface="Helvetica" charset="0"/>
                <a:ea typeface="Arial" charset="0"/>
                <a:cs typeface="Arial" charset="0"/>
              </a:defRPr>
            </a:lvl4pPr>
            <a:lvl5pPr marL="2057400" indent="-228600">
              <a:spcBef>
                <a:spcPct val="10000"/>
              </a:spcBef>
              <a:buChar char="•"/>
              <a:defRPr sz="2000">
                <a:solidFill>
                  <a:schemeClr val="tx1"/>
                </a:solidFill>
                <a:latin typeface="Helvetica" charset="0"/>
                <a:ea typeface="Arial" charset="0"/>
                <a:cs typeface="Arial" charset="0"/>
              </a:defRPr>
            </a:lvl5pPr>
            <a:lvl6pPr marL="25146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6pPr>
            <a:lvl7pPr marL="29718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7pPr>
            <a:lvl8pPr marL="34290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8pPr>
            <a:lvl9pPr marL="38862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altLang="en-US" sz="2000" b="1" i="0" u="none" strike="noStrike" kern="0" cap="none" spc="0" normalizeH="0" baseline="0" noProof="0" smtClean="0">
              <a:ln>
                <a:noFill/>
              </a:ln>
              <a:solidFill>
                <a:srgbClr val="000000"/>
              </a:solidFill>
              <a:effectLst/>
              <a:uLnTx/>
              <a:uFillTx/>
              <a:latin typeface="+mn-lt"/>
              <a:ea typeface="ＭＳ Ｐゴシック" charset="-128"/>
              <a:cs typeface="Arial" charset="0"/>
            </a:endParaRPr>
          </a:p>
        </p:txBody>
      </p:sp>
      <p:sp>
        <p:nvSpPr>
          <p:cNvPr id="92" name="Rectangle 12"/>
          <p:cNvSpPr>
            <a:spLocks noChangeArrowheads="1"/>
          </p:cNvSpPr>
          <p:nvPr/>
        </p:nvSpPr>
        <p:spPr bwMode="auto">
          <a:xfrm rot="10800000">
            <a:off x="2667000" y="4800600"/>
            <a:ext cx="304800" cy="304800"/>
          </a:xfrm>
          <a:prstGeom prst="rect">
            <a:avLst/>
          </a:prstGeom>
          <a:solidFill>
            <a:srgbClr val="F47A00"/>
          </a:solidFill>
          <a:ln w="9525">
            <a:solidFill>
              <a:srgbClr val="000000"/>
            </a:solidFill>
            <a:miter lim="800000"/>
            <a:headEnd/>
            <a:tailEnd/>
          </a:ln>
        </p:spPr>
        <p:txBody>
          <a:bodyPr wrap="none" anchor="ctr"/>
          <a:lstStyle>
            <a:lvl1pPr>
              <a:spcBef>
                <a:spcPct val="50000"/>
              </a:spcBef>
              <a:buChar char="•"/>
              <a:defRPr sz="2800">
                <a:solidFill>
                  <a:srgbClr val="0000FF"/>
                </a:solidFill>
                <a:latin typeface="Arial" charset="0"/>
                <a:ea typeface="ＭＳ Ｐゴシック" charset="-128"/>
                <a:cs typeface="Arial" charset="0"/>
              </a:defRPr>
            </a:lvl1pPr>
            <a:lvl2pPr marL="742950" indent="-285750">
              <a:spcBef>
                <a:spcPct val="10000"/>
              </a:spcBef>
              <a:buFont typeface="Helvetica" charset="0"/>
              <a:buChar char="–"/>
              <a:defRPr sz="2400">
                <a:solidFill>
                  <a:schemeClr val="accent2"/>
                </a:solidFill>
                <a:latin typeface="Arial" charset="0"/>
                <a:ea typeface="Arial" charset="0"/>
                <a:cs typeface="Arial" charset="0"/>
              </a:defRPr>
            </a:lvl2pPr>
            <a:lvl3pPr marL="1143000" indent="-228600">
              <a:spcBef>
                <a:spcPct val="10000"/>
              </a:spcBef>
              <a:buFont typeface="Wingdings" charset="2"/>
              <a:buChar char=""/>
              <a:defRPr sz="2000">
                <a:solidFill>
                  <a:schemeClr val="tx1"/>
                </a:solidFill>
                <a:latin typeface="Arial" charset="0"/>
                <a:ea typeface="Arial" charset="0"/>
                <a:cs typeface="Arial" charset="0"/>
              </a:defRPr>
            </a:lvl3pPr>
            <a:lvl4pPr marL="1600200" indent="-228600">
              <a:spcBef>
                <a:spcPct val="10000"/>
              </a:spcBef>
              <a:buChar char="•"/>
              <a:defRPr sz="2000">
                <a:solidFill>
                  <a:schemeClr val="accent2"/>
                </a:solidFill>
                <a:latin typeface="Helvetica" charset="0"/>
                <a:ea typeface="Arial" charset="0"/>
                <a:cs typeface="Arial" charset="0"/>
              </a:defRPr>
            </a:lvl4pPr>
            <a:lvl5pPr marL="2057400" indent="-228600">
              <a:spcBef>
                <a:spcPct val="10000"/>
              </a:spcBef>
              <a:buChar char="•"/>
              <a:defRPr sz="2000">
                <a:solidFill>
                  <a:schemeClr val="tx1"/>
                </a:solidFill>
                <a:latin typeface="Helvetica" charset="0"/>
                <a:ea typeface="Arial" charset="0"/>
                <a:cs typeface="Arial" charset="0"/>
              </a:defRPr>
            </a:lvl5pPr>
            <a:lvl6pPr marL="25146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6pPr>
            <a:lvl7pPr marL="29718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7pPr>
            <a:lvl8pPr marL="34290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8pPr>
            <a:lvl9pPr marL="38862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altLang="en-US" sz="2000" b="1" i="0" u="none" strike="noStrike" kern="0" cap="none" spc="0" normalizeH="0" baseline="0" noProof="0" smtClean="0">
              <a:ln>
                <a:noFill/>
              </a:ln>
              <a:solidFill>
                <a:srgbClr val="000000"/>
              </a:solidFill>
              <a:effectLst/>
              <a:uLnTx/>
              <a:uFillTx/>
              <a:latin typeface="+mn-lt"/>
              <a:ea typeface="ＭＳ Ｐゴシック" charset="-128"/>
              <a:cs typeface="Arial" charset="0"/>
            </a:endParaRPr>
          </a:p>
        </p:txBody>
      </p:sp>
      <p:sp>
        <p:nvSpPr>
          <p:cNvPr id="93" name="Rectangle 13"/>
          <p:cNvSpPr>
            <a:spLocks noChangeArrowheads="1"/>
          </p:cNvSpPr>
          <p:nvPr/>
        </p:nvSpPr>
        <p:spPr bwMode="auto">
          <a:xfrm rot="10800000">
            <a:off x="2590800" y="4800600"/>
            <a:ext cx="228600" cy="304800"/>
          </a:xfrm>
          <a:prstGeom prst="rect">
            <a:avLst/>
          </a:prstGeom>
          <a:solidFill>
            <a:srgbClr val="008000"/>
          </a:solidFill>
          <a:ln w="9525">
            <a:solidFill>
              <a:srgbClr val="000000"/>
            </a:solidFill>
            <a:miter lim="800000"/>
            <a:headEnd/>
            <a:tailEnd/>
          </a:ln>
        </p:spPr>
        <p:txBody>
          <a:bodyPr wrap="none" anchor="ctr"/>
          <a:lstStyle>
            <a:lvl1pPr>
              <a:spcBef>
                <a:spcPct val="50000"/>
              </a:spcBef>
              <a:buChar char="•"/>
              <a:defRPr sz="2800">
                <a:solidFill>
                  <a:srgbClr val="0000FF"/>
                </a:solidFill>
                <a:latin typeface="Arial" charset="0"/>
                <a:ea typeface="ＭＳ Ｐゴシック" charset="-128"/>
                <a:cs typeface="Arial" charset="0"/>
              </a:defRPr>
            </a:lvl1pPr>
            <a:lvl2pPr marL="742950" indent="-285750">
              <a:spcBef>
                <a:spcPct val="10000"/>
              </a:spcBef>
              <a:buFont typeface="Helvetica" charset="0"/>
              <a:buChar char="–"/>
              <a:defRPr sz="2400">
                <a:solidFill>
                  <a:schemeClr val="accent2"/>
                </a:solidFill>
                <a:latin typeface="Arial" charset="0"/>
                <a:ea typeface="Arial" charset="0"/>
                <a:cs typeface="Arial" charset="0"/>
              </a:defRPr>
            </a:lvl2pPr>
            <a:lvl3pPr marL="1143000" indent="-228600">
              <a:spcBef>
                <a:spcPct val="10000"/>
              </a:spcBef>
              <a:buFont typeface="Wingdings" charset="2"/>
              <a:buChar char=""/>
              <a:defRPr sz="2000">
                <a:solidFill>
                  <a:schemeClr val="tx1"/>
                </a:solidFill>
                <a:latin typeface="Arial" charset="0"/>
                <a:ea typeface="Arial" charset="0"/>
                <a:cs typeface="Arial" charset="0"/>
              </a:defRPr>
            </a:lvl3pPr>
            <a:lvl4pPr marL="1600200" indent="-228600">
              <a:spcBef>
                <a:spcPct val="10000"/>
              </a:spcBef>
              <a:buChar char="•"/>
              <a:defRPr sz="2000">
                <a:solidFill>
                  <a:schemeClr val="accent2"/>
                </a:solidFill>
                <a:latin typeface="Helvetica" charset="0"/>
                <a:ea typeface="Arial" charset="0"/>
                <a:cs typeface="Arial" charset="0"/>
              </a:defRPr>
            </a:lvl4pPr>
            <a:lvl5pPr marL="2057400" indent="-228600">
              <a:spcBef>
                <a:spcPct val="10000"/>
              </a:spcBef>
              <a:buChar char="•"/>
              <a:defRPr sz="2000">
                <a:solidFill>
                  <a:schemeClr val="tx1"/>
                </a:solidFill>
                <a:latin typeface="Helvetica" charset="0"/>
                <a:ea typeface="Arial" charset="0"/>
                <a:cs typeface="Arial" charset="0"/>
              </a:defRPr>
            </a:lvl5pPr>
            <a:lvl6pPr marL="25146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6pPr>
            <a:lvl7pPr marL="29718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7pPr>
            <a:lvl8pPr marL="34290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8pPr>
            <a:lvl9pPr marL="38862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altLang="en-US" sz="2000" b="1" i="0" u="none" strike="noStrike" kern="0" cap="none" spc="0" normalizeH="0" baseline="0" noProof="0" smtClean="0">
              <a:ln>
                <a:noFill/>
              </a:ln>
              <a:solidFill>
                <a:srgbClr val="000000"/>
              </a:solidFill>
              <a:effectLst/>
              <a:uLnTx/>
              <a:uFillTx/>
              <a:latin typeface="+mn-lt"/>
              <a:ea typeface="ＭＳ Ｐゴシック" charset="-128"/>
              <a:cs typeface="Arial" charset="0"/>
            </a:endParaRPr>
          </a:p>
        </p:txBody>
      </p:sp>
      <p:sp>
        <p:nvSpPr>
          <p:cNvPr id="94" name="Rectangle 14"/>
          <p:cNvSpPr>
            <a:spLocks noChangeArrowheads="1"/>
          </p:cNvSpPr>
          <p:nvPr/>
        </p:nvSpPr>
        <p:spPr bwMode="auto">
          <a:xfrm>
            <a:off x="914400" y="4267200"/>
            <a:ext cx="1447800" cy="457200"/>
          </a:xfrm>
          <a:prstGeom prst="rect">
            <a:avLst/>
          </a:prstGeom>
          <a:solidFill>
            <a:srgbClr val="F47A00"/>
          </a:solidFill>
          <a:ln w="9525">
            <a:solidFill>
              <a:srgbClr val="000000"/>
            </a:solidFill>
            <a:miter lim="800000"/>
            <a:headEnd/>
            <a:tailEnd/>
          </a:ln>
        </p:spPr>
        <p:txBody>
          <a:bodyPr wrap="none" anchor="ctr"/>
          <a:lstStyle>
            <a:lvl1pPr>
              <a:spcBef>
                <a:spcPct val="50000"/>
              </a:spcBef>
              <a:buChar char="•"/>
              <a:defRPr sz="2800">
                <a:solidFill>
                  <a:srgbClr val="0000FF"/>
                </a:solidFill>
                <a:latin typeface="Arial" charset="0"/>
                <a:ea typeface="ＭＳ Ｐゴシック" charset="-128"/>
                <a:cs typeface="Arial" charset="0"/>
              </a:defRPr>
            </a:lvl1pPr>
            <a:lvl2pPr marL="742950" indent="-285750">
              <a:spcBef>
                <a:spcPct val="10000"/>
              </a:spcBef>
              <a:buFont typeface="Helvetica" charset="0"/>
              <a:buChar char="–"/>
              <a:defRPr sz="2400">
                <a:solidFill>
                  <a:schemeClr val="accent2"/>
                </a:solidFill>
                <a:latin typeface="Arial" charset="0"/>
                <a:ea typeface="Arial" charset="0"/>
                <a:cs typeface="Arial" charset="0"/>
              </a:defRPr>
            </a:lvl2pPr>
            <a:lvl3pPr marL="1143000" indent="-228600">
              <a:spcBef>
                <a:spcPct val="10000"/>
              </a:spcBef>
              <a:buFont typeface="Wingdings" charset="2"/>
              <a:buChar char=""/>
              <a:defRPr sz="2000">
                <a:solidFill>
                  <a:schemeClr val="tx1"/>
                </a:solidFill>
                <a:latin typeface="Arial" charset="0"/>
                <a:ea typeface="Arial" charset="0"/>
                <a:cs typeface="Arial" charset="0"/>
              </a:defRPr>
            </a:lvl3pPr>
            <a:lvl4pPr marL="1600200" indent="-228600">
              <a:spcBef>
                <a:spcPct val="10000"/>
              </a:spcBef>
              <a:buChar char="•"/>
              <a:defRPr sz="2000">
                <a:solidFill>
                  <a:schemeClr val="accent2"/>
                </a:solidFill>
                <a:latin typeface="Helvetica" charset="0"/>
                <a:ea typeface="Arial" charset="0"/>
                <a:cs typeface="Arial" charset="0"/>
              </a:defRPr>
            </a:lvl4pPr>
            <a:lvl5pPr marL="2057400" indent="-228600">
              <a:spcBef>
                <a:spcPct val="10000"/>
              </a:spcBef>
              <a:buChar char="•"/>
              <a:defRPr sz="2000">
                <a:solidFill>
                  <a:schemeClr val="tx1"/>
                </a:solidFill>
                <a:latin typeface="Helvetica" charset="0"/>
                <a:ea typeface="Arial" charset="0"/>
                <a:cs typeface="Arial" charset="0"/>
              </a:defRPr>
            </a:lvl5pPr>
            <a:lvl6pPr marL="25146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6pPr>
            <a:lvl7pPr marL="29718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7pPr>
            <a:lvl8pPr marL="34290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8pPr>
            <a:lvl9pPr marL="38862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altLang="en-US" sz="2000" b="1" i="0" u="none" strike="noStrike" kern="0" cap="none" spc="0" normalizeH="0" baseline="0" noProof="0" smtClean="0">
              <a:ln>
                <a:noFill/>
              </a:ln>
              <a:solidFill>
                <a:srgbClr val="000000"/>
              </a:solidFill>
              <a:effectLst/>
              <a:uLnTx/>
              <a:uFillTx/>
              <a:latin typeface="+mn-lt"/>
              <a:ea typeface="ＭＳ Ｐゴシック" charset="-128"/>
              <a:cs typeface="Arial" charset="0"/>
            </a:endParaRPr>
          </a:p>
        </p:txBody>
      </p:sp>
      <p:sp>
        <p:nvSpPr>
          <p:cNvPr id="95" name="Rectangle 15"/>
          <p:cNvSpPr>
            <a:spLocks noChangeArrowheads="1"/>
          </p:cNvSpPr>
          <p:nvPr/>
        </p:nvSpPr>
        <p:spPr bwMode="auto">
          <a:xfrm>
            <a:off x="914400" y="4724400"/>
            <a:ext cx="1447800" cy="457200"/>
          </a:xfrm>
          <a:prstGeom prst="rect">
            <a:avLst/>
          </a:prstGeom>
          <a:solidFill>
            <a:srgbClr val="008000"/>
          </a:solidFill>
          <a:ln w="9525">
            <a:solidFill>
              <a:srgbClr val="000000"/>
            </a:solidFill>
            <a:miter lim="800000"/>
            <a:headEnd/>
            <a:tailEnd/>
          </a:ln>
        </p:spPr>
        <p:txBody>
          <a:bodyPr wrap="none" anchor="ctr"/>
          <a:lstStyle>
            <a:lvl1pPr>
              <a:spcBef>
                <a:spcPct val="50000"/>
              </a:spcBef>
              <a:buChar char="•"/>
              <a:defRPr sz="2800">
                <a:solidFill>
                  <a:srgbClr val="0000FF"/>
                </a:solidFill>
                <a:latin typeface="Arial" charset="0"/>
                <a:ea typeface="ＭＳ Ｐゴシック" charset="-128"/>
                <a:cs typeface="Arial" charset="0"/>
              </a:defRPr>
            </a:lvl1pPr>
            <a:lvl2pPr marL="742950" indent="-285750">
              <a:spcBef>
                <a:spcPct val="10000"/>
              </a:spcBef>
              <a:buFont typeface="Helvetica" charset="0"/>
              <a:buChar char="–"/>
              <a:defRPr sz="2400">
                <a:solidFill>
                  <a:schemeClr val="accent2"/>
                </a:solidFill>
                <a:latin typeface="Arial" charset="0"/>
                <a:ea typeface="Arial" charset="0"/>
                <a:cs typeface="Arial" charset="0"/>
              </a:defRPr>
            </a:lvl2pPr>
            <a:lvl3pPr marL="1143000" indent="-228600">
              <a:spcBef>
                <a:spcPct val="10000"/>
              </a:spcBef>
              <a:buFont typeface="Wingdings" charset="2"/>
              <a:buChar char=""/>
              <a:defRPr sz="2000">
                <a:solidFill>
                  <a:schemeClr val="tx1"/>
                </a:solidFill>
                <a:latin typeface="Arial" charset="0"/>
                <a:ea typeface="Arial" charset="0"/>
                <a:cs typeface="Arial" charset="0"/>
              </a:defRPr>
            </a:lvl3pPr>
            <a:lvl4pPr marL="1600200" indent="-228600">
              <a:spcBef>
                <a:spcPct val="10000"/>
              </a:spcBef>
              <a:buChar char="•"/>
              <a:defRPr sz="2000">
                <a:solidFill>
                  <a:schemeClr val="accent2"/>
                </a:solidFill>
                <a:latin typeface="Helvetica" charset="0"/>
                <a:ea typeface="Arial" charset="0"/>
                <a:cs typeface="Arial" charset="0"/>
              </a:defRPr>
            </a:lvl4pPr>
            <a:lvl5pPr marL="2057400" indent="-228600">
              <a:spcBef>
                <a:spcPct val="10000"/>
              </a:spcBef>
              <a:buChar char="•"/>
              <a:defRPr sz="2000">
                <a:solidFill>
                  <a:schemeClr val="tx1"/>
                </a:solidFill>
                <a:latin typeface="Helvetica" charset="0"/>
                <a:ea typeface="Arial" charset="0"/>
                <a:cs typeface="Arial" charset="0"/>
              </a:defRPr>
            </a:lvl5pPr>
            <a:lvl6pPr marL="25146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6pPr>
            <a:lvl7pPr marL="29718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7pPr>
            <a:lvl8pPr marL="34290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8pPr>
            <a:lvl9pPr marL="38862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altLang="en-US" sz="2000" b="1" i="0" u="none" strike="noStrike" kern="0" cap="none" spc="0" normalizeH="0" baseline="0" noProof="0" smtClean="0">
              <a:ln>
                <a:noFill/>
              </a:ln>
              <a:solidFill>
                <a:srgbClr val="000000"/>
              </a:solidFill>
              <a:effectLst/>
              <a:uLnTx/>
              <a:uFillTx/>
              <a:latin typeface="+mn-lt"/>
              <a:ea typeface="ＭＳ Ｐゴシック" charset="-128"/>
              <a:cs typeface="Arial" charset="0"/>
            </a:endParaRPr>
          </a:p>
        </p:txBody>
      </p:sp>
      <p:sp>
        <p:nvSpPr>
          <p:cNvPr id="96" name="Rectangle 16"/>
          <p:cNvSpPr>
            <a:spLocks noChangeArrowheads="1"/>
          </p:cNvSpPr>
          <p:nvPr/>
        </p:nvSpPr>
        <p:spPr bwMode="auto">
          <a:xfrm>
            <a:off x="6629400" y="4267200"/>
            <a:ext cx="1447800" cy="457200"/>
          </a:xfrm>
          <a:prstGeom prst="rect">
            <a:avLst/>
          </a:prstGeom>
          <a:solidFill>
            <a:srgbClr val="F47A00"/>
          </a:solidFill>
          <a:ln w="9525">
            <a:solidFill>
              <a:srgbClr val="000000"/>
            </a:solidFill>
            <a:miter lim="800000"/>
            <a:headEnd/>
            <a:tailEnd/>
          </a:ln>
        </p:spPr>
        <p:txBody>
          <a:bodyPr wrap="none" anchor="ctr"/>
          <a:lstStyle>
            <a:lvl1pPr>
              <a:spcBef>
                <a:spcPct val="50000"/>
              </a:spcBef>
              <a:buChar char="•"/>
              <a:defRPr sz="2800">
                <a:solidFill>
                  <a:srgbClr val="0000FF"/>
                </a:solidFill>
                <a:latin typeface="Arial" charset="0"/>
                <a:ea typeface="ＭＳ Ｐゴシック" charset="-128"/>
                <a:cs typeface="Arial" charset="0"/>
              </a:defRPr>
            </a:lvl1pPr>
            <a:lvl2pPr marL="742950" indent="-285750">
              <a:spcBef>
                <a:spcPct val="10000"/>
              </a:spcBef>
              <a:buFont typeface="Helvetica" charset="0"/>
              <a:buChar char="–"/>
              <a:defRPr sz="2400">
                <a:solidFill>
                  <a:schemeClr val="accent2"/>
                </a:solidFill>
                <a:latin typeface="Arial" charset="0"/>
                <a:ea typeface="Arial" charset="0"/>
                <a:cs typeface="Arial" charset="0"/>
              </a:defRPr>
            </a:lvl2pPr>
            <a:lvl3pPr marL="1143000" indent="-228600">
              <a:spcBef>
                <a:spcPct val="10000"/>
              </a:spcBef>
              <a:buFont typeface="Wingdings" charset="2"/>
              <a:buChar char=""/>
              <a:defRPr sz="2000">
                <a:solidFill>
                  <a:schemeClr val="tx1"/>
                </a:solidFill>
                <a:latin typeface="Arial" charset="0"/>
                <a:ea typeface="Arial" charset="0"/>
                <a:cs typeface="Arial" charset="0"/>
              </a:defRPr>
            </a:lvl3pPr>
            <a:lvl4pPr marL="1600200" indent="-228600">
              <a:spcBef>
                <a:spcPct val="10000"/>
              </a:spcBef>
              <a:buChar char="•"/>
              <a:defRPr sz="2000">
                <a:solidFill>
                  <a:schemeClr val="accent2"/>
                </a:solidFill>
                <a:latin typeface="Helvetica" charset="0"/>
                <a:ea typeface="Arial" charset="0"/>
                <a:cs typeface="Arial" charset="0"/>
              </a:defRPr>
            </a:lvl4pPr>
            <a:lvl5pPr marL="2057400" indent="-228600">
              <a:spcBef>
                <a:spcPct val="10000"/>
              </a:spcBef>
              <a:buChar char="•"/>
              <a:defRPr sz="2000">
                <a:solidFill>
                  <a:schemeClr val="tx1"/>
                </a:solidFill>
                <a:latin typeface="Helvetica" charset="0"/>
                <a:ea typeface="Arial" charset="0"/>
                <a:cs typeface="Arial" charset="0"/>
              </a:defRPr>
            </a:lvl5pPr>
            <a:lvl6pPr marL="25146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6pPr>
            <a:lvl7pPr marL="29718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7pPr>
            <a:lvl8pPr marL="34290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8pPr>
            <a:lvl9pPr marL="38862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altLang="en-US" sz="2000" b="1" i="0" u="none" strike="noStrike" kern="0" cap="none" spc="0" normalizeH="0" baseline="0" noProof="0" smtClean="0">
              <a:ln>
                <a:noFill/>
              </a:ln>
              <a:solidFill>
                <a:srgbClr val="000000"/>
              </a:solidFill>
              <a:effectLst/>
              <a:uLnTx/>
              <a:uFillTx/>
              <a:latin typeface="+mn-lt"/>
              <a:ea typeface="ＭＳ Ｐゴシック" charset="-128"/>
              <a:cs typeface="Arial" charset="0"/>
            </a:endParaRPr>
          </a:p>
        </p:txBody>
      </p:sp>
      <p:sp>
        <p:nvSpPr>
          <p:cNvPr id="97" name="Rectangle 17"/>
          <p:cNvSpPr>
            <a:spLocks noChangeArrowheads="1"/>
          </p:cNvSpPr>
          <p:nvPr/>
        </p:nvSpPr>
        <p:spPr bwMode="auto">
          <a:xfrm>
            <a:off x="6629400" y="4724400"/>
            <a:ext cx="1447800" cy="457200"/>
          </a:xfrm>
          <a:prstGeom prst="rect">
            <a:avLst/>
          </a:prstGeom>
          <a:solidFill>
            <a:srgbClr val="008000"/>
          </a:solidFill>
          <a:ln w="9525">
            <a:solidFill>
              <a:srgbClr val="000000"/>
            </a:solidFill>
            <a:miter lim="800000"/>
            <a:headEnd/>
            <a:tailEnd/>
          </a:ln>
        </p:spPr>
        <p:txBody>
          <a:bodyPr wrap="none" anchor="ctr"/>
          <a:lstStyle>
            <a:lvl1pPr>
              <a:spcBef>
                <a:spcPct val="50000"/>
              </a:spcBef>
              <a:buChar char="•"/>
              <a:defRPr sz="2800">
                <a:solidFill>
                  <a:srgbClr val="0000FF"/>
                </a:solidFill>
                <a:latin typeface="Arial" charset="0"/>
                <a:ea typeface="ＭＳ Ｐゴシック" charset="-128"/>
                <a:cs typeface="Arial" charset="0"/>
              </a:defRPr>
            </a:lvl1pPr>
            <a:lvl2pPr marL="742950" indent="-285750">
              <a:spcBef>
                <a:spcPct val="10000"/>
              </a:spcBef>
              <a:buFont typeface="Helvetica" charset="0"/>
              <a:buChar char="–"/>
              <a:defRPr sz="2400">
                <a:solidFill>
                  <a:schemeClr val="accent2"/>
                </a:solidFill>
                <a:latin typeface="Arial" charset="0"/>
                <a:ea typeface="Arial" charset="0"/>
                <a:cs typeface="Arial" charset="0"/>
              </a:defRPr>
            </a:lvl2pPr>
            <a:lvl3pPr marL="1143000" indent="-228600">
              <a:spcBef>
                <a:spcPct val="10000"/>
              </a:spcBef>
              <a:buFont typeface="Wingdings" charset="2"/>
              <a:buChar char=""/>
              <a:defRPr sz="2000">
                <a:solidFill>
                  <a:schemeClr val="tx1"/>
                </a:solidFill>
                <a:latin typeface="Arial" charset="0"/>
                <a:ea typeface="Arial" charset="0"/>
                <a:cs typeface="Arial" charset="0"/>
              </a:defRPr>
            </a:lvl3pPr>
            <a:lvl4pPr marL="1600200" indent="-228600">
              <a:spcBef>
                <a:spcPct val="10000"/>
              </a:spcBef>
              <a:buChar char="•"/>
              <a:defRPr sz="2000">
                <a:solidFill>
                  <a:schemeClr val="accent2"/>
                </a:solidFill>
                <a:latin typeface="Helvetica" charset="0"/>
                <a:ea typeface="Arial" charset="0"/>
                <a:cs typeface="Arial" charset="0"/>
              </a:defRPr>
            </a:lvl4pPr>
            <a:lvl5pPr marL="2057400" indent="-228600">
              <a:spcBef>
                <a:spcPct val="10000"/>
              </a:spcBef>
              <a:buChar char="•"/>
              <a:defRPr sz="2000">
                <a:solidFill>
                  <a:schemeClr val="tx1"/>
                </a:solidFill>
                <a:latin typeface="Helvetica" charset="0"/>
                <a:ea typeface="Arial" charset="0"/>
                <a:cs typeface="Arial" charset="0"/>
              </a:defRPr>
            </a:lvl5pPr>
            <a:lvl6pPr marL="25146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6pPr>
            <a:lvl7pPr marL="29718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7pPr>
            <a:lvl8pPr marL="34290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8pPr>
            <a:lvl9pPr marL="38862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altLang="en-US" sz="2000" b="1" i="0" u="none" strike="noStrike" kern="0" cap="none" spc="0" normalizeH="0" baseline="0" noProof="0" smtClean="0">
              <a:ln>
                <a:noFill/>
              </a:ln>
              <a:solidFill>
                <a:srgbClr val="000000"/>
              </a:solidFill>
              <a:effectLst/>
              <a:uLnTx/>
              <a:uFillTx/>
              <a:latin typeface="+mn-lt"/>
              <a:ea typeface="ＭＳ Ｐゴシック" charset="-128"/>
              <a:cs typeface="Arial" charset="0"/>
            </a:endParaRPr>
          </a:p>
        </p:txBody>
      </p:sp>
      <p:sp>
        <p:nvSpPr>
          <p:cNvPr id="98" name="Rectangle 18"/>
          <p:cNvSpPr>
            <a:spLocks noChangeArrowheads="1"/>
          </p:cNvSpPr>
          <p:nvPr/>
        </p:nvSpPr>
        <p:spPr bwMode="auto">
          <a:xfrm>
            <a:off x="914400" y="3429000"/>
            <a:ext cx="1447800" cy="838200"/>
          </a:xfrm>
          <a:prstGeom prst="rect">
            <a:avLst/>
          </a:prstGeom>
          <a:solidFill>
            <a:srgbClr val="000066"/>
          </a:solidFill>
          <a:ln w="9525">
            <a:solidFill>
              <a:srgbClr val="000000"/>
            </a:solidFill>
            <a:miter lim="800000"/>
            <a:headEnd/>
            <a:tailEnd/>
          </a:ln>
        </p:spPr>
        <p:txBody>
          <a:bodyPr wrap="none" anchor="ctr"/>
          <a:lstStyle>
            <a:lvl1pPr>
              <a:spcBef>
                <a:spcPct val="50000"/>
              </a:spcBef>
              <a:buChar char="•"/>
              <a:defRPr sz="2800">
                <a:solidFill>
                  <a:srgbClr val="0000FF"/>
                </a:solidFill>
                <a:latin typeface="Arial" charset="0"/>
                <a:ea typeface="ＭＳ Ｐゴシック" charset="-128"/>
                <a:cs typeface="Arial" charset="0"/>
              </a:defRPr>
            </a:lvl1pPr>
            <a:lvl2pPr marL="742950" indent="-285750">
              <a:spcBef>
                <a:spcPct val="10000"/>
              </a:spcBef>
              <a:buFont typeface="Helvetica" charset="0"/>
              <a:buChar char="–"/>
              <a:defRPr sz="2400">
                <a:solidFill>
                  <a:schemeClr val="accent2"/>
                </a:solidFill>
                <a:latin typeface="Arial" charset="0"/>
                <a:ea typeface="Arial" charset="0"/>
                <a:cs typeface="Arial" charset="0"/>
              </a:defRPr>
            </a:lvl2pPr>
            <a:lvl3pPr marL="1143000" indent="-228600">
              <a:spcBef>
                <a:spcPct val="10000"/>
              </a:spcBef>
              <a:buFont typeface="Wingdings" charset="2"/>
              <a:buChar char=""/>
              <a:defRPr sz="2000">
                <a:solidFill>
                  <a:schemeClr val="tx1"/>
                </a:solidFill>
                <a:latin typeface="Arial" charset="0"/>
                <a:ea typeface="Arial" charset="0"/>
                <a:cs typeface="Arial" charset="0"/>
              </a:defRPr>
            </a:lvl3pPr>
            <a:lvl4pPr marL="1600200" indent="-228600">
              <a:spcBef>
                <a:spcPct val="10000"/>
              </a:spcBef>
              <a:buChar char="•"/>
              <a:defRPr sz="2000">
                <a:solidFill>
                  <a:schemeClr val="accent2"/>
                </a:solidFill>
                <a:latin typeface="Helvetica" charset="0"/>
                <a:ea typeface="Arial" charset="0"/>
                <a:cs typeface="Arial" charset="0"/>
              </a:defRPr>
            </a:lvl4pPr>
            <a:lvl5pPr marL="2057400" indent="-228600">
              <a:spcBef>
                <a:spcPct val="10000"/>
              </a:spcBef>
              <a:buChar char="•"/>
              <a:defRPr sz="2000">
                <a:solidFill>
                  <a:schemeClr val="tx1"/>
                </a:solidFill>
                <a:latin typeface="Helvetica" charset="0"/>
                <a:ea typeface="Arial" charset="0"/>
                <a:cs typeface="Arial" charset="0"/>
              </a:defRPr>
            </a:lvl5pPr>
            <a:lvl6pPr marL="25146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6pPr>
            <a:lvl7pPr marL="29718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7pPr>
            <a:lvl8pPr marL="34290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8pPr>
            <a:lvl9pPr marL="38862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altLang="en-US" sz="2000" b="1" i="0" u="none" strike="noStrike" kern="0" cap="none" spc="0" normalizeH="0" baseline="0" noProof="0" smtClean="0">
              <a:ln>
                <a:noFill/>
              </a:ln>
              <a:solidFill>
                <a:srgbClr val="000000"/>
              </a:solidFill>
              <a:effectLst/>
              <a:uLnTx/>
              <a:uFillTx/>
              <a:latin typeface="+mn-lt"/>
              <a:ea typeface="ＭＳ Ｐゴシック" charset="-128"/>
              <a:cs typeface="Arial" charset="0"/>
            </a:endParaRPr>
          </a:p>
        </p:txBody>
      </p:sp>
      <p:sp>
        <p:nvSpPr>
          <p:cNvPr id="99" name="Rectangle 19"/>
          <p:cNvSpPr>
            <a:spLocks noChangeArrowheads="1"/>
          </p:cNvSpPr>
          <p:nvPr/>
        </p:nvSpPr>
        <p:spPr bwMode="auto">
          <a:xfrm>
            <a:off x="914400" y="2743200"/>
            <a:ext cx="1447800" cy="685800"/>
          </a:xfrm>
          <a:prstGeom prst="rect">
            <a:avLst/>
          </a:prstGeom>
          <a:solidFill>
            <a:srgbClr val="00CC66"/>
          </a:solidFill>
          <a:ln w="9525">
            <a:solidFill>
              <a:srgbClr val="000000"/>
            </a:solidFill>
            <a:miter lim="800000"/>
            <a:headEnd/>
            <a:tailEnd/>
          </a:ln>
        </p:spPr>
        <p:txBody>
          <a:bodyPr wrap="none" anchor="ctr"/>
          <a:lstStyle>
            <a:lvl1pPr>
              <a:spcBef>
                <a:spcPct val="50000"/>
              </a:spcBef>
              <a:buChar char="•"/>
              <a:defRPr sz="2800">
                <a:solidFill>
                  <a:srgbClr val="0000FF"/>
                </a:solidFill>
                <a:latin typeface="Arial" charset="0"/>
                <a:ea typeface="ＭＳ Ｐゴシック" charset="-128"/>
                <a:cs typeface="Arial" charset="0"/>
              </a:defRPr>
            </a:lvl1pPr>
            <a:lvl2pPr marL="742950" indent="-285750">
              <a:spcBef>
                <a:spcPct val="10000"/>
              </a:spcBef>
              <a:buFont typeface="Helvetica" charset="0"/>
              <a:buChar char="–"/>
              <a:defRPr sz="2400">
                <a:solidFill>
                  <a:schemeClr val="accent2"/>
                </a:solidFill>
                <a:latin typeface="Arial" charset="0"/>
                <a:ea typeface="Arial" charset="0"/>
                <a:cs typeface="Arial" charset="0"/>
              </a:defRPr>
            </a:lvl2pPr>
            <a:lvl3pPr marL="1143000" indent="-228600">
              <a:spcBef>
                <a:spcPct val="10000"/>
              </a:spcBef>
              <a:buFont typeface="Wingdings" charset="2"/>
              <a:buChar char=""/>
              <a:defRPr sz="2000">
                <a:solidFill>
                  <a:schemeClr val="tx1"/>
                </a:solidFill>
                <a:latin typeface="Arial" charset="0"/>
                <a:ea typeface="Arial" charset="0"/>
                <a:cs typeface="Arial" charset="0"/>
              </a:defRPr>
            </a:lvl3pPr>
            <a:lvl4pPr marL="1600200" indent="-228600">
              <a:spcBef>
                <a:spcPct val="10000"/>
              </a:spcBef>
              <a:buChar char="•"/>
              <a:defRPr sz="2000">
                <a:solidFill>
                  <a:schemeClr val="accent2"/>
                </a:solidFill>
                <a:latin typeface="Helvetica" charset="0"/>
                <a:ea typeface="Arial" charset="0"/>
                <a:cs typeface="Arial" charset="0"/>
              </a:defRPr>
            </a:lvl4pPr>
            <a:lvl5pPr marL="2057400" indent="-228600">
              <a:spcBef>
                <a:spcPct val="10000"/>
              </a:spcBef>
              <a:buChar char="•"/>
              <a:defRPr sz="2000">
                <a:solidFill>
                  <a:schemeClr val="tx1"/>
                </a:solidFill>
                <a:latin typeface="Helvetica" charset="0"/>
                <a:ea typeface="Arial" charset="0"/>
                <a:cs typeface="Arial" charset="0"/>
              </a:defRPr>
            </a:lvl5pPr>
            <a:lvl6pPr marL="25146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6pPr>
            <a:lvl7pPr marL="29718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7pPr>
            <a:lvl8pPr marL="34290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8pPr>
            <a:lvl9pPr marL="38862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altLang="en-US" sz="2000" b="1" i="0" u="none" strike="noStrike" kern="0" cap="none" spc="0" normalizeH="0" baseline="0" noProof="0" smtClean="0">
              <a:ln>
                <a:noFill/>
              </a:ln>
              <a:solidFill>
                <a:srgbClr val="000000"/>
              </a:solidFill>
              <a:effectLst/>
              <a:uLnTx/>
              <a:uFillTx/>
              <a:latin typeface="+mn-lt"/>
              <a:ea typeface="ＭＳ Ｐゴシック" charset="-128"/>
              <a:cs typeface="Arial" charset="0"/>
            </a:endParaRPr>
          </a:p>
        </p:txBody>
      </p:sp>
      <p:sp>
        <p:nvSpPr>
          <p:cNvPr id="100" name="Rectangle 20"/>
          <p:cNvSpPr>
            <a:spLocks noChangeArrowheads="1"/>
          </p:cNvSpPr>
          <p:nvPr/>
        </p:nvSpPr>
        <p:spPr bwMode="auto">
          <a:xfrm>
            <a:off x="6629400" y="3429000"/>
            <a:ext cx="1447800" cy="838200"/>
          </a:xfrm>
          <a:prstGeom prst="rect">
            <a:avLst/>
          </a:prstGeom>
          <a:solidFill>
            <a:srgbClr val="000066"/>
          </a:solidFill>
          <a:ln w="9525">
            <a:solidFill>
              <a:srgbClr val="000000"/>
            </a:solidFill>
            <a:miter lim="800000"/>
            <a:headEnd/>
            <a:tailEnd/>
          </a:ln>
        </p:spPr>
        <p:txBody>
          <a:bodyPr wrap="none" anchor="ctr"/>
          <a:lstStyle>
            <a:lvl1pPr>
              <a:spcBef>
                <a:spcPct val="50000"/>
              </a:spcBef>
              <a:buChar char="•"/>
              <a:defRPr sz="2800">
                <a:solidFill>
                  <a:srgbClr val="0000FF"/>
                </a:solidFill>
                <a:latin typeface="Arial" charset="0"/>
                <a:ea typeface="ＭＳ Ｐゴシック" charset="-128"/>
                <a:cs typeface="Arial" charset="0"/>
              </a:defRPr>
            </a:lvl1pPr>
            <a:lvl2pPr marL="742950" indent="-285750">
              <a:spcBef>
                <a:spcPct val="10000"/>
              </a:spcBef>
              <a:buFont typeface="Helvetica" charset="0"/>
              <a:buChar char="–"/>
              <a:defRPr sz="2400">
                <a:solidFill>
                  <a:schemeClr val="accent2"/>
                </a:solidFill>
                <a:latin typeface="Arial" charset="0"/>
                <a:ea typeface="Arial" charset="0"/>
                <a:cs typeface="Arial" charset="0"/>
              </a:defRPr>
            </a:lvl2pPr>
            <a:lvl3pPr marL="1143000" indent="-228600">
              <a:spcBef>
                <a:spcPct val="10000"/>
              </a:spcBef>
              <a:buFont typeface="Wingdings" charset="2"/>
              <a:buChar char=""/>
              <a:defRPr sz="2000">
                <a:solidFill>
                  <a:schemeClr val="tx1"/>
                </a:solidFill>
                <a:latin typeface="Arial" charset="0"/>
                <a:ea typeface="Arial" charset="0"/>
                <a:cs typeface="Arial" charset="0"/>
              </a:defRPr>
            </a:lvl3pPr>
            <a:lvl4pPr marL="1600200" indent="-228600">
              <a:spcBef>
                <a:spcPct val="10000"/>
              </a:spcBef>
              <a:buChar char="•"/>
              <a:defRPr sz="2000">
                <a:solidFill>
                  <a:schemeClr val="accent2"/>
                </a:solidFill>
                <a:latin typeface="Helvetica" charset="0"/>
                <a:ea typeface="Arial" charset="0"/>
                <a:cs typeface="Arial" charset="0"/>
              </a:defRPr>
            </a:lvl4pPr>
            <a:lvl5pPr marL="2057400" indent="-228600">
              <a:spcBef>
                <a:spcPct val="10000"/>
              </a:spcBef>
              <a:buChar char="•"/>
              <a:defRPr sz="2000">
                <a:solidFill>
                  <a:schemeClr val="tx1"/>
                </a:solidFill>
                <a:latin typeface="Helvetica" charset="0"/>
                <a:ea typeface="Arial" charset="0"/>
                <a:cs typeface="Arial" charset="0"/>
              </a:defRPr>
            </a:lvl5pPr>
            <a:lvl6pPr marL="25146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6pPr>
            <a:lvl7pPr marL="29718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7pPr>
            <a:lvl8pPr marL="34290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8pPr>
            <a:lvl9pPr marL="38862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altLang="en-US" sz="2000" b="1" i="0" u="none" strike="noStrike" kern="0" cap="none" spc="0" normalizeH="0" baseline="0" noProof="0" smtClean="0">
              <a:ln>
                <a:noFill/>
              </a:ln>
              <a:solidFill>
                <a:srgbClr val="000000"/>
              </a:solidFill>
              <a:effectLst/>
              <a:uLnTx/>
              <a:uFillTx/>
              <a:latin typeface="+mn-lt"/>
              <a:ea typeface="ＭＳ Ｐゴシック" charset="-128"/>
              <a:cs typeface="Arial" charset="0"/>
            </a:endParaRPr>
          </a:p>
        </p:txBody>
      </p:sp>
      <p:sp>
        <p:nvSpPr>
          <p:cNvPr id="101" name="Rectangle 21"/>
          <p:cNvSpPr>
            <a:spLocks noChangeArrowheads="1"/>
          </p:cNvSpPr>
          <p:nvPr/>
        </p:nvSpPr>
        <p:spPr bwMode="auto">
          <a:xfrm>
            <a:off x="6629400" y="2743200"/>
            <a:ext cx="1447800" cy="685800"/>
          </a:xfrm>
          <a:prstGeom prst="rect">
            <a:avLst/>
          </a:prstGeom>
          <a:solidFill>
            <a:srgbClr val="00CC66"/>
          </a:solidFill>
          <a:ln w="9525">
            <a:solidFill>
              <a:srgbClr val="000000"/>
            </a:solidFill>
            <a:miter lim="800000"/>
            <a:headEnd/>
            <a:tailEnd/>
          </a:ln>
        </p:spPr>
        <p:txBody>
          <a:bodyPr wrap="none" anchor="ctr"/>
          <a:lstStyle>
            <a:lvl1pPr>
              <a:spcBef>
                <a:spcPct val="50000"/>
              </a:spcBef>
              <a:buChar char="•"/>
              <a:defRPr sz="2800">
                <a:solidFill>
                  <a:srgbClr val="0000FF"/>
                </a:solidFill>
                <a:latin typeface="Arial" charset="0"/>
                <a:ea typeface="ＭＳ Ｐゴシック" charset="-128"/>
                <a:cs typeface="Arial" charset="0"/>
              </a:defRPr>
            </a:lvl1pPr>
            <a:lvl2pPr marL="742950" indent="-285750">
              <a:spcBef>
                <a:spcPct val="10000"/>
              </a:spcBef>
              <a:buFont typeface="Helvetica" charset="0"/>
              <a:buChar char="–"/>
              <a:defRPr sz="2400">
                <a:solidFill>
                  <a:schemeClr val="accent2"/>
                </a:solidFill>
                <a:latin typeface="Arial" charset="0"/>
                <a:ea typeface="Arial" charset="0"/>
                <a:cs typeface="Arial" charset="0"/>
              </a:defRPr>
            </a:lvl2pPr>
            <a:lvl3pPr marL="1143000" indent="-228600">
              <a:spcBef>
                <a:spcPct val="10000"/>
              </a:spcBef>
              <a:buFont typeface="Wingdings" charset="2"/>
              <a:buChar char=""/>
              <a:defRPr sz="2000">
                <a:solidFill>
                  <a:schemeClr val="tx1"/>
                </a:solidFill>
                <a:latin typeface="Arial" charset="0"/>
                <a:ea typeface="Arial" charset="0"/>
                <a:cs typeface="Arial" charset="0"/>
              </a:defRPr>
            </a:lvl3pPr>
            <a:lvl4pPr marL="1600200" indent="-228600">
              <a:spcBef>
                <a:spcPct val="10000"/>
              </a:spcBef>
              <a:buChar char="•"/>
              <a:defRPr sz="2000">
                <a:solidFill>
                  <a:schemeClr val="accent2"/>
                </a:solidFill>
                <a:latin typeface="Helvetica" charset="0"/>
                <a:ea typeface="Arial" charset="0"/>
                <a:cs typeface="Arial" charset="0"/>
              </a:defRPr>
            </a:lvl4pPr>
            <a:lvl5pPr marL="2057400" indent="-228600">
              <a:spcBef>
                <a:spcPct val="10000"/>
              </a:spcBef>
              <a:buChar char="•"/>
              <a:defRPr sz="2000">
                <a:solidFill>
                  <a:schemeClr val="tx1"/>
                </a:solidFill>
                <a:latin typeface="Helvetica" charset="0"/>
                <a:ea typeface="Arial" charset="0"/>
                <a:cs typeface="Arial" charset="0"/>
              </a:defRPr>
            </a:lvl5pPr>
            <a:lvl6pPr marL="25146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6pPr>
            <a:lvl7pPr marL="29718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7pPr>
            <a:lvl8pPr marL="34290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8pPr>
            <a:lvl9pPr marL="38862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altLang="en-US" sz="2000" b="1" i="0" u="none" strike="noStrike" kern="0" cap="none" spc="0" normalizeH="0" baseline="0" noProof="0" smtClean="0">
              <a:ln>
                <a:noFill/>
              </a:ln>
              <a:solidFill>
                <a:srgbClr val="000000"/>
              </a:solidFill>
              <a:effectLst/>
              <a:uLnTx/>
              <a:uFillTx/>
              <a:latin typeface="+mn-lt"/>
              <a:ea typeface="ＭＳ Ｐゴシック" charset="-128"/>
              <a:cs typeface="Arial" charset="0"/>
            </a:endParaRPr>
          </a:p>
        </p:txBody>
      </p:sp>
      <p:sp>
        <p:nvSpPr>
          <p:cNvPr id="102" name="Line 22"/>
          <p:cNvSpPr>
            <a:spLocks noChangeShapeType="1"/>
          </p:cNvSpPr>
          <p:nvPr/>
        </p:nvSpPr>
        <p:spPr bwMode="auto">
          <a:xfrm>
            <a:off x="1600200" y="2438400"/>
            <a:ext cx="0" cy="2514600"/>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US" sz="2000" b="1">
              <a:solidFill>
                <a:srgbClr val="000000"/>
              </a:solidFill>
              <a:ea typeface="ＭＳ Ｐゴシック" charset="-128"/>
              <a:cs typeface="Arial"/>
            </a:endParaRPr>
          </a:p>
        </p:txBody>
      </p:sp>
      <p:sp>
        <p:nvSpPr>
          <p:cNvPr id="103" name="Line 23"/>
          <p:cNvSpPr>
            <a:spLocks noChangeShapeType="1"/>
          </p:cNvSpPr>
          <p:nvPr/>
        </p:nvSpPr>
        <p:spPr bwMode="auto">
          <a:xfrm flipV="1">
            <a:off x="7391400" y="2438400"/>
            <a:ext cx="0" cy="2514600"/>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US" sz="2000" b="1">
              <a:solidFill>
                <a:srgbClr val="000000"/>
              </a:solidFill>
              <a:ea typeface="ＭＳ Ｐゴシック" charset="-128"/>
              <a:cs typeface="Arial"/>
            </a:endParaRPr>
          </a:p>
        </p:txBody>
      </p:sp>
      <p:sp>
        <p:nvSpPr>
          <p:cNvPr id="104" name="Line 24"/>
          <p:cNvSpPr>
            <a:spLocks noChangeShapeType="1"/>
          </p:cNvSpPr>
          <p:nvPr/>
        </p:nvSpPr>
        <p:spPr bwMode="auto">
          <a:xfrm>
            <a:off x="1600200" y="5562600"/>
            <a:ext cx="5791200" cy="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US" sz="2000" b="1">
              <a:solidFill>
                <a:srgbClr val="000000"/>
              </a:solidFill>
              <a:ea typeface="ＭＳ Ｐゴシック" charset="-128"/>
              <a:cs typeface="Arial"/>
            </a:endParaRPr>
          </a:p>
        </p:txBody>
      </p:sp>
      <p:sp>
        <p:nvSpPr>
          <p:cNvPr id="105" name="Line 25"/>
          <p:cNvSpPr>
            <a:spLocks noChangeShapeType="1"/>
          </p:cNvSpPr>
          <p:nvPr/>
        </p:nvSpPr>
        <p:spPr bwMode="auto">
          <a:xfrm>
            <a:off x="1600200" y="5181600"/>
            <a:ext cx="0" cy="381000"/>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US" sz="2000" b="1">
              <a:solidFill>
                <a:srgbClr val="000000"/>
              </a:solidFill>
              <a:ea typeface="ＭＳ Ｐゴシック" charset="-128"/>
              <a:cs typeface="Arial"/>
            </a:endParaRPr>
          </a:p>
        </p:txBody>
      </p:sp>
      <p:sp>
        <p:nvSpPr>
          <p:cNvPr id="106" name="Line 26"/>
          <p:cNvSpPr>
            <a:spLocks noChangeShapeType="1"/>
          </p:cNvSpPr>
          <p:nvPr/>
        </p:nvSpPr>
        <p:spPr bwMode="auto">
          <a:xfrm>
            <a:off x="7391400" y="5181600"/>
            <a:ext cx="0" cy="381000"/>
          </a:xfrm>
          <a:prstGeom prst="line">
            <a:avLst/>
          </a:prstGeom>
          <a:noFill/>
          <a:ln w="9525">
            <a:solidFill>
              <a:srgbClr val="FF0000"/>
            </a:solidFill>
            <a:round/>
            <a:headEnd type="triangle" w="med" len="med"/>
            <a:tailEn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US" sz="2000" b="1">
              <a:solidFill>
                <a:srgbClr val="000000"/>
              </a:solidFill>
              <a:ea typeface="ＭＳ Ｐゴシック" charset="-128"/>
              <a:cs typeface="Arial"/>
            </a:endParaRPr>
          </a:p>
        </p:txBody>
      </p:sp>
      <p:sp>
        <p:nvSpPr>
          <p:cNvPr id="107" name="Rectangle 27"/>
          <p:cNvSpPr>
            <a:spLocks noChangeArrowheads="1"/>
          </p:cNvSpPr>
          <p:nvPr/>
        </p:nvSpPr>
        <p:spPr bwMode="auto">
          <a:xfrm>
            <a:off x="5791200" y="2971800"/>
            <a:ext cx="609600" cy="304800"/>
          </a:xfrm>
          <a:prstGeom prst="rect">
            <a:avLst/>
          </a:prstGeom>
          <a:solidFill>
            <a:srgbClr val="00CC66"/>
          </a:solidFill>
          <a:ln w="9525">
            <a:solidFill>
              <a:srgbClr val="000000"/>
            </a:solidFill>
            <a:miter lim="800000"/>
            <a:headEnd/>
            <a:tailEnd/>
          </a:ln>
        </p:spPr>
        <p:txBody>
          <a:bodyPr wrap="none" anchor="ctr"/>
          <a:lstStyle>
            <a:lvl1pPr>
              <a:spcBef>
                <a:spcPct val="50000"/>
              </a:spcBef>
              <a:buChar char="•"/>
              <a:defRPr sz="2800">
                <a:solidFill>
                  <a:srgbClr val="0000FF"/>
                </a:solidFill>
                <a:latin typeface="Arial" charset="0"/>
                <a:ea typeface="ＭＳ Ｐゴシック" charset="-128"/>
                <a:cs typeface="Arial" charset="0"/>
              </a:defRPr>
            </a:lvl1pPr>
            <a:lvl2pPr marL="742950" indent="-285750">
              <a:spcBef>
                <a:spcPct val="10000"/>
              </a:spcBef>
              <a:buFont typeface="Helvetica" charset="0"/>
              <a:buChar char="–"/>
              <a:defRPr sz="2400">
                <a:solidFill>
                  <a:schemeClr val="accent2"/>
                </a:solidFill>
                <a:latin typeface="Arial" charset="0"/>
                <a:ea typeface="Arial" charset="0"/>
                <a:cs typeface="Arial" charset="0"/>
              </a:defRPr>
            </a:lvl2pPr>
            <a:lvl3pPr marL="1143000" indent="-228600">
              <a:spcBef>
                <a:spcPct val="10000"/>
              </a:spcBef>
              <a:buFont typeface="Wingdings" charset="2"/>
              <a:buChar char=""/>
              <a:defRPr sz="2000">
                <a:solidFill>
                  <a:schemeClr val="tx1"/>
                </a:solidFill>
                <a:latin typeface="Arial" charset="0"/>
                <a:ea typeface="Arial" charset="0"/>
                <a:cs typeface="Arial" charset="0"/>
              </a:defRPr>
            </a:lvl3pPr>
            <a:lvl4pPr marL="1600200" indent="-228600">
              <a:spcBef>
                <a:spcPct val="10000"/>
              </a:spcBef>
              <a:buChar char="•"/>
              <a:defRPr sz="2000">
                <a:solidFill>
                  <a:schemeClr val="accent2"/>
                </a:solidFill>
                <a:latin typeface="Helvetica" charset="0"/>
                <a:ea typeface="Arial" charset="0"/>
                <a:cs typeface="Arial" charset="0"/>
              </a:defRPr>
            </a:lvl4pPr>
            <a:lvl5pPr marL="2057400" indent="-228600">
              <a:spcBef>
                <a:spcPct val="10000"/>
              </a:spcBef>
              <a:buChar char="•"/>
              <a:defRPr sz="2000">
                <a:solidFill>
                  <a:schemeClr val="tx1"/>
                </a:solidFill>
                <a:latin typeface="Helvetica" charset="0"/>
                <a:ea typeface="Arial" charset="0"/>
                <a:cs typeface="Arial" charset="0"/>
              </a:defRPr>
            </a:lvl5pPr>
            <a:lvl6pPr marL="25146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6pPr>
            <a:lvl7pPr marL="29718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7pPr>
            <a:lvl8pPr marL="34290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8pPr>
            <a:lvl9pPr marL="38862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altLang="en-US" sz="2000" b="1" i="0" u="none" strike="noStrike" kern="0" cap="none" spc="0" normalizeH="0" baseline="0" noProof="0" smtClean="0">
              <a:ln>
                <a:noFill/>
              </a:ln>
              <a:solidFill>
                <a:srgbClr val="000000"/>
              </a:solidFill>
              <a:effectLst/>
              <a:uLnTx/>
              <a:uFillTx/>
              <a:latin typeface="+mn-lt"/>
              <a:ea typeface="ＭＳ Ｐゴシック" charset="-128"/>
              <a:cs typeface="Arial" charset="0"/>
            </a:endParaRPr>
          </a:p>
        </p:txBody>
      </p:sp>
      <p:sp>
        <p:nvSpPr>
          <p:cNvPr id="108" name="Rectangle 28"/>
          <p:cNvSpPr>
            <a:spLocks noChangeArrowheads="1"/>
          </p:cNvSpPr>
          <p:nvPr/>
        </p:nvSpPr>
        <p:spPr bwMode="auto">
          <a:xfrm rot="10800000">
            <a:off x="5865813" y="3733800"/>
            <a:ext cx="609600" cy="304800"/>
          </a:xfrm>
          <a:prstGeom prst="rect">
            <a:avLst/>
          </a:prstGeom>
          <a:solidFill>
            <a:srgbClr val="00CC66"/>
          </a:solidFill>
          <a:ln w="9525">
            <a:solidFill>
              <a:srgbClr val="000000"/>
            </a:solidFill>
            <a:miter lim="800000"/>
            <a:headEnd/>
            <a:tailEnd/>
          </a:ln>
        </p:spPr>
        <p:txBody>
          <a:bodyPr wrap="none" anchor="ctr"/>
          <a:lstStyle>
            <a:lvl1pPr>
              <a:spcBef>
                <a:spcPct val="50000"/>
              </a:spcBef>
              <a:buChar char="•"/>
              <a:defRPr sz="2800">
                <a:solidFill>
                  <a:srgbClr val="0000FF"/>
                </a:solidFill>
                <a:latin typeface="Arial" charset="0"/>
                <a:ea typeface="ＭＳ Ｐゴシック" charset="-128"/>
                <a:cs typeface="Arial" charset="0"/>
              </a:defRPr>
            </a:lvl1pPr>
            <a:lvl2pPr marL="742950" indent="-285750">
              <a:spcBef>
                <a:spcPct val="10000"/>
              </a:spcBef>
              <a:buFont typeface="Helvetica" charset="0"/>
              <a:buChar char="–"/>
              <a:defRPr sz="2400">
                <a:solidFill>
                  <a:schemeClr val="accent2"/>
                </a:solidFill>
                <a:latin typeface="Arial" charset="0"/>
                <a:ea typeface="Arial" charset="0"/>
                <a:cs typeface="Arial" charset="0"/>
              </a:defRPr>
            </a:lvl2pPr>
            <a:lvl3pPr marL="1143000" indent="-228600">
              <a:spcBef>
                <a:spcPct val="10000"/>
              </a:spcBef>
              <a:buFont typeface="Wingdings" charset="2"/>
              <a:buChar char=""/>
              <a:defRPr sz="2000">
                <a:solidFill>
                  <a:schemeClr val="tx1"/>
                </a:solidFill>
                <a:latin typeface="Arial" charset="0"/>
                <a:ea typeface="Arial" charset="0"/>
                <a:cs typeface="Arial" charset="0"/>
              </a:defRPr>
            </a:lvl3pPr>
            <a:lvl4pPr marL="1600200" indent="-228600">
              <a:spcBef>
                <a:spcPct val="10000"/>
              </a:spcBef>
              <a:buChar char="•"/>
              <a:defRPr sz="2000">
                <a:solidFill>
                  <a:schemeClr val="accent2"/>
                </a:solidFill>
                <a:latin typeface="Helvetica" charset="0"/>
                <a:ea typeface="Arial" charset="0"/>
                <a:cs typeface="Arial" charset="0"/>
              </a:defRPr>
            </a:lvl4pPr>
            <a:lvl5pPr marL="2057400" indent="-228600">
              <a:spcBef>
                <a:spcPct val="10000"/>
              </a:spcBef>
              <a:buChar char="•"/>
              <a:defRPr sz="2000">
                <a:solidFill>
                  <a:schemeClr val="tx1"/>
                </a:solidFill>
                <a:latin typeface="Helvetica" charset="0"/>
                <a:ea typeface="Arial" charset="0"/>
                <a:cs typeface="Arial" charset="0"/>
              </a:defRPr>
            </a:lvl5pPr>
            <a:lvl6pPr marL="25146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6pPr>
            <a:lvl7pPr marL="29718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7pPr>
            <a:lvl8pPr marL="34290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8pPr>
            <a:lvl9pPr marL="38862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altLang="en-US" sz="2000" b="1" i="0" u="none" strike="noStrike" kern="0" cap="none" spc="0" normalizeH="0" baseline="0" noProof="0" smtClean="0">
              <a:ln>
                <a:noFill/>
              </a:ln>
              <a:solidFill>
                <a:srgbClr val="000000"/>
              </a:solidFill>
              <a:effectLst/>
              <a:uLnTx/>
              <a:uFillTx/>
              <a:latin typeface="+mn-lt"/>
              <a:ea typeface="ＭＳ Ｐゴシック" charset="-128"/>
              <a:cs typeface="Arial" charset="0"/>
            </a:endParaRPr>
          </a:p>
        </p:txBody>
      </p:sp>
      <p:sp>
        <p:nvSpPr>
          <p:cNvPr id="109" name="Rectangle 29"/>
          <p:cNvSpPr>
            <a:spLocks noChangeArrowheads="1"/>
          </p:cNvSpPr>
          <p:nvPr/>
        </p:nvSpPr>
        <p:spPr bwMode="auto">
          <a:xfrm rot="10800000">
            <a:off x="5713413" y="3733800"/>
            <a:ext cx="228600" cy="304800"/>
          </a:xfrm>
          <a:prstGeom prst="rect">
            <a:avLst/>
          </a:prstGeom>
          <a:solidFill>
            <a:srgbClr val="000066"/>
          </a:solidFill>
          <a:ln w="9525">
            <a:solidFill>
              <a:srgbClr val="000000"/>
            </a:solidFill>
            <a:miter lim="800000"/>
            <a:headEnd/>
            <a:tailEnd/>
          </a:ln>
        </p:spPr>
        <p:txBody>
          <a:bodyPr wrap="none" anchor="ctr"/>
          <a:lstStyle>
            <a:lvl1pPr>
              <a:spcBef>
                <a:spcPct val="50000"/>
              </a:spcBef>
              <a:buChar char="•"/>
              <a:defRPr sz="2800">
                <a:solidFill>
                  <a:srgbClr val="0000FF"/>
                </a:solidFill>
                <a:latin typeface="Arial" charset="0"/>
                <a:ea typeface="ＭＳ Ｐゴシック" charset="-128"/>
                <a:cs typeface="Arial" charset="0"/>
              </a:defRPr>
            </a:lvl1pPr>
            <a:lvl2pPr marL="742950" indent="-285750">
              <a:spcBef>
                <a:spcPct val="10000"/>
              </a:spcBef>
              <a:buFont typeface="Helvetica" charset="0"/>
              <a:buChar char="–"/>
              <a:defRPr sz="2400">
                <a:solidFill>
                  <a:schemeClr val="accent2"/>
                </a:solidFill>
                <a:latin typeface="Arial" charset="0"/>
                <a:ea typeface="Arial" charset="0"/>
                <a:cs typeface="Arial" charset="0"/>
              </a:defRPr>
            </a:lvl2pPr>
            <a:lvl3pPr marL="1143000" indent="-228600">
              <a:spcBef>
                <a:spcPct val="10000"/>
              </a:spcBef>
              <a:buFont typeface="Wingdings" charset="2"/>
              <a:buChar char=""/>
              <a:defRPr sz="2000">
                <a:solidFill>
                  <a:schemeClr val="tx1"/>
                </a:solidFill>
                <a:latin typeface="Arial" charset="0"/>
                <a:ea typeface="Arial" charset="0"/>
                <a:cs typeface="Arial" charset="0"/>
              </a:defRPr>
            </a:lvl3pPr>
            <a:lvl4pPr marL="1600200" indent="-228600">
              <a:spcBef>
                <a:spcPct val="10000"/>
              </a:spcBef>
              <a:buChar char="•"/>
              <a:defRPr sz="2000">
                <a:solidFill>
                  <a:schemeClr val="accent2"/>
                </a:solidFill>
                <a:latin typeface="Helvetica" charset="0"/>
                <a:ea typeface="Arial" charset="0"/>
                <a:cs typeface="Arial" charset="0"/>
              </a:defRPr>
            </a:lvl4pPr>
            <a:lvl5pPr marL="2057400" indent="-228600">
              <a:spcBef>
                <a:spcPct val="10000"/>
              </a:spcBef>
              <a:buChar char="•"/>
              <a:defRPr sz="2000">
                <a:solidFill>
                  <a:schemeClr val="tx1"/>
                </a:solidFill>
                <a:latin typeface="Helvetica" charset="0"/>
                <a:ea typeface="Arial" charset="0"/>
                <a:cs typeface="Arial" charset="0"/>
              </a:defRPr>
            </a:lvl5pPr>
            <a:lvl6pPr marL="25146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6pPr>
            <a:lvl7pPr marL="29718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7pPr>
            <a:lvl8pPr marL="34290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8pPr>
            <a:lvl9pPr marL="38862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altLang="en-US" sz="2000" b="1" i="0" u="none" strike="noStrike" kern="0" cap="none" spc="0" normalizeH="0" baseline="0" noProof="0" smtClean="0">
              <a:ln>
                <a:noFill/>
              </a:ln>
              <a:solidFill>
                <a:srgbClr val="000000"/>
              </a:solidFill>
              <a:effectLst/>
              <a:uLnTx/>
              <a:uFillTx/>
              <a:latin typeface="+mn-lt"/>
              <a:ea typeface="ＭＳ Ｐゴシック" charset="-128"/>
              <a:cs typeface="Arial" charset="0"/>
            </a:endParaRPr>
          </a:p>
        </p:txBody>
      </p:sp>
      <p:sp>
        <p:nvSpPr>
          <p:cNvPr id="110" name="Rectangle 30"/>
          <p:cNvSpPr>
            <a:spLocks noChangeArrowheads="1"/>
          </p:cNvSpPr>
          <p:nvPr/>
        </p:nvSpPr>
        <p:spPr bwMode="auto">
          <a:xfrm rot="10800000">
            <a:off x="5865813" y="4343400"/>
            <a:ext cx="609600" cy="304800"/>
          </a:xfrm>
          <a:prstGeom prst="rect">
            <a:avLst/>
          </a:prstGeom>
          <a:solidFill>
            <a:srgbClr val="00CC66"/>
          </a:solidFill>
          <a:ln w="9525">
            <a:solidFill>
              <a:srgbClr val="000000"/>
            </a:solidFill>
            <a:miter lim="800000"/>
            <a:headEnd/>
            <a:tailEnd/>
          </a:ln>
        </p:spPr>
        <p:txBody>
          <a:bodyPr wrap="none" anchor="ctr"/>
          <a:lstStyle>
            <a:lvl1pPr>
              <a:spcBef>
                <a:spcPct val="50000"/>
              </a:spcBef>
              <a:buChar char="•"/>
              <a:defRPr sz="2800">
                <a:solidFill>
                  <a:srgbClr val="0000FF"/>
                </a:solidFill>
                <a:latin typeface="Arial" charset="0"/>
                <a:ea typeface="ＭＳ Ｐゴシック" charset="-128"/>
                <a:cs typeface="Arial" charset="0"/>
              </a:defRPr>
            </a:lvl1pPr>
            <a:lvl2pPr marL="742950" indent="-285750">
              <a:spcBef>
                <a:spcPct val="10000"/>
              </a:spcBef>
              <a:buFont typeface="Helvetica" charset="0"/>
              <a:buChar char="–"/>
              <a:defRPr sz="2400">
                <a:solidFill>
                  <a:schemeClr val="accent2"/>
                </a:solidFill>
                <a:latin typeface="Arial" charset="0"/>
                <a:ea typeface="Arial" charset="0"/>
                <a:cs typeface="Arial" charset="0"/>
              </a:defRPr>
            </a:lvl2pPr>
            <a:lvl3pPr marL="1143000" indent="-228600">
              <a:spcBef>
                <a:spcPct val="10000"/>
              </a:spcBef>
              <a:buFont typeface="Wingdings" charset="2"/>
              <a:buChar char=""/>
              <a:defRPr sz="2000">
                <a:solidFill>
                  <a:schemeClr val="tx1"/>
                </a:solidFill>
                <a:latin typeface="Arial" charset="0"/>
                <a:ea typeface="Arial" charset="0"/>
                <a:cs typeface="Arial" charset="0"/>
              </a:defRPr>
            </a:lvl3pPr>
            <a:lvl4pPr marL="1600200" indent="-228600">
              <a:spcBef>
                <a:spcPct val="10000"/>
              </a:spcBef>
              <a:buChar char="•"/>
              <a:defRPr sz="2000">
                <a:solidFill>
                  <a:schemeClr val="accent2"/>
                </a:solidFill>
                <a:latin typeface="Helvetica" charset="0"/>
                <a:ea typeface="Arial" charset="0"/>
                <a:cs typeface="Arial" charset="0"/>
              </a:defRPr>
            </a:lvl4pPr>
            <a:lvl5pPr marL="2057400" indent="-228600">
              <a:spcBef>
                <a:spcPct val="10000"/>
              </a:spcBef>
              <a:buChar char="•"/>
              <a:defRPr sz="2000">
                <a:solidFill>
                  <a:schemeClr val="tx1"/>
                </a:solidFill>
                <a:latin typeface="Helvetica" charset="0"/>
                <a:ea typeface="Arial" charset="0"/>
                <a:cs typeface="Arial" charset="0"/>
              </a:defRPr>
            </a:lvl5pPr>
            <a:lvl6pPr marL="25146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6pPr>
            <a:lvl7pPr marL="29718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7pPr>
            <a:lvl8pPr marL="34290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8pPr>
            <a:lvl9pPr marL="38862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altLang="en-US" sz="2000" b="1" i="0" u="none" strike="noStrike" kern="0" cap="none" spc="0" normalizeH="0" baseline="0" noProof="0" smtClean="0">
              <a:ln>
                <a:noFill/>
              </a:ln>
              <a:solidFill>
                <a:srgbClr val="000000"/>
              </a:solidFill>
              <a:effectLst/>
              <a:uLnTx/>
              <a:uFillTx/>
              <a:latin typeface="+mn-lt"/>
              <a:ea typeface="ＭＳ Ｐゴシック" charset="-128"/>
              <a:cs typeface="Arial" charset="0"/>
            </a:endParaRPr>
          </a:p>
        </p:txBody>
      </p:sp>
      <p:sp>
        <p:nvSpPr>
          <p:cNvPr id="111" name="Rectangle 31"/>
          <p:cNvSpPr>
            <a:spLocks noChangeArrowheads="1"/>
          </p:cNvSpPr>
          <p:nvPr/>
        </p:nvSpPr>
        <p:spPr bwMode="auto">
          <a:xfrm rot="10800000">
            <a:off x="5637213" y="4343400"/>
            <a:ext cx="304800" cy="304800"/>
          </a:xfrm>
          <a:prstGeom prst="rect">
            <a:avLst/>
          </a:prstGeom>
          <a:solidFill>
            <a:srgbClr val="000066"/>
          </a:solidFill>
          <a:ln w="9525">
            <a:solidFill>
              <a:srgbClr val="000000"/>
            </a:solidFill>
            <a:miter lim="800000"/>
            <a:headEnd/>
            <a:tailEnd/>
          </a:ln>
        </p:spPr>
        <p:txBody>
          <a:bodyPr wrap="none" anchor="ctr"/>
          <a:lstStyle>
            <a:lvl1pPr>
              <a:spcBef>
                <a:spcPct val="50000"/>
              </a:spcBef>
              <a:buChar char="•"/>
              <a:defRPr sz="2800">
                <a:solidFill>
                  <a:srgbClr val="0000FF"/>
                </a:solidFill>
                <a:latin typeface="Arial" charset="0"/>
                <a:ea typeface="ＭＳ Ｐゴシック" charset="-128"/>
                <a:cs typeface="Arial" charset="0"/>
              </a:defRPr>
            </a:lvl1pPr>
            <a:lvl2pPr marL="742950" indent="-285750">
              <a:spcBef>
                <a:spcPct val="10000"/>
              </a:spcBef>
              <a:buFont typeface="Helvetica" charset="0"/>
              <a:buChar char="–"/>
              <a:defRPr sz="2400">
                <a:solidFill>
                  <a:schemeClr val="accent2"/>
                </a:solidFill>
                <a:latin typeface="Arial" charset="0"/>
                <a:ea typeface="Arial" charset="0"/>
                <a:cs typeface="Arial" charset="0"/>
              </a:defRPr>
            </a:lvl2pPr>
            <a:lvl3pPr marL="1143000" indent="-228600">
              <a:spcBef>
                <a:spcPct val="10000"/>
              </a:spcBef>
              <a:buFont typeface="Wingdings" charset="2"/>
              <a:buChar char=""/>
              <a:defRPr sz="2000">
                <a:solidFill>
                  <a:schemeClr val="tx1"/>
                </a:solidFill>
                <a:latin typeface="Arial" charset="0"/>
                <a:ea typeface="Arial" charset="0"/>
                <a:cs typeface="Arial" charset="0"/>
              </a:defRPr>
            </a:lvl3pPr>
            <a:lvl4pPr marL="1600200" indent="-228600">
              <a:spcBef>
                <a:spcPct val="10000"/>
              </a:spcBef>
              <a:buChar char="•"/>
              <a:defRPr sz="2000">
                <a:solidFill>
                  <a:schemeClr val="accent2"/>
                </a:solidFill>
                <a:latin typeface="Helvetica" charset="0"/>
                <a:ea typeface="Arial" charset="0"/>
                <a:cs typeface="Arial" charset="0"/>
              </a:defRPr>
            </a:lvl4pPr>
            <a:lvl5pPr marL="2057400" indent="-228600">
              <a:spcBef>
                <a:spcPct val="10000"/>
              </a:spcBef>
              <a:buChar char="•"/>
              <a:defRPr sz="2000">
                <a:solidFill>
                  <a:schemeClr val="tx1"/>
                </a:solidFill>
                <a:latin typeface="Helvetica" charset="0"/>
                <a:ea typeface="Arial" charset="0"/>
                <a:cs typeface="Arial" charset="0"/>
              </a:defRPr>
            </a:lvl5pPr>
            <a:lvl6pPr marL="25146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6pPr>
            <a:lvl7pPr marL="29718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7pPr>
            <a:lvl8pPr marL="34290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8pPr>
            <a:lvl9pPr marL="38862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altLang="en-US" sz="2000" b="1" i="0" u="none" strike="noStrike" kern="0" cap="none" spc="0" normalizeH="0" baseline="0" noProof="0" smtClean="0">
              <a:ln>
                <a:noFill/>
              </a:ln>
              <a:solidFill>
                <a:srgbClr val="000000"/>
              </a:solidFill>
              <a:effectLst/>
              <a:uLnTx/>
              <a:uFillTx/>
              <a:latin typeface="+mn-lt"/>
              <a:ea typeface="ＭＳ Ｐゴシック" charset="-128"/>
              <a:cs typeface="Arial" charset="0"/>
            </a:endParaRPr>
          </a:p>
        </p:txBody>
      </p:sp>
      <p:sp>
        <p:nvSpPr>
          <p:cNvPr id="112" name="Rectangle 32"/>
          <p:cNvSpPr>
            <a:spLocks noChangeArrowheads="1"/>
          </p:cNvSpPr>
          <p:nvPr/>
        </p:nvSpPr>
        <p:spPr bwMode="auto">
          <a:xfrm rot="10800000">
            <a:off x="5561013" y="4343400"/>
            <a:ext cx="152400" cy="304800"/>
          </a:xfrm>
          <a:prstGeom prst="rect">
            <a:avLst/>
          </a:prstGeom>
          <a:solidFill>
            <a:srgbClr val="F47A00"/>
          </a:solidFill>
          <a:ln w="9525">
            <a:solidFill>
              <a:srgbClr val="000000"/>
            </a:solidFill>
            <a:miter lim="800000"/>
            <a:headEnd/>
            <a:tailEnd/>
          </a:ln>
        </p:spPr>
        <p:txBody>
          <a:bodyPr wrap="none" anchor="ctr"/>
          <a:lstStyle>
            <a:lvl1pPr>
              <a:spcBef>
                <a:spcPct val="50000"/>
              </a:spcBef>
              <a:buChar char="•"/>
              <a:defRPr sz="2800">
                <a:solidFill>
                  <a:srgbClr val="0000FF"/>
                </a:solidFill>
                <a:latin typeface="Arial" charset="0"/>
                <a:ea typeface="ＭＳ Ｐゴシック" charset="-128"/>
                <a:cs typeface="Arial" charset="0"/>
              </a:defRPr>
            </a:lvl1pPr>
            <a:lvl2pPr marL="742950" indent="-285750">
              <a:spcBef>
                <a:spcPct val="10000"/>
              </a:spcBef>
              <a:buFont typeface="Helvetica" charset="0"/>
              <a:buChar char="–"/>
              <a:defRPr sz="2400">
                <a:solidFill>
                  <a:schemeClr val="accent2"/>
                </a:solidFill>
                <a:latin typeface="Arial" charset="0"/>
                <a:ea typeface="Arial" charset="0"/>
                <a:cs typeface="Arial" charset="0"/>
              </a:defRPr>
            </a:lvl2pPr>
            <a:lvl3pPr marL="1143000" indent="-228600">
              <a:spcBef>
                <a:spcPct val="10000"/>
              </a:spcBef>
              <a:buFont typeface="Wingdings" charset="2"/>
              <a:buChar char=""/>
              <a:defRPr sz="2000">
                <a:solidFill>
                  <a:schemeClr val="tx1"/>
                </a:solidFill>
                <a:latin typeface="Arial" charset="0"/>
                <a:ea typeface="Arial" charset="0"/>
                <a:cs typeface="Arial" charset="0"/>
              </a:defRPr>
            </a:lvl3pPr>
            <a:lvl4pPr marL="1600200" indent="-228600">
              <a:spcBef>
                <a:spcPct val="10000"/>
              </a:spcBef>
              <a:buChar char="•"/>
              <a:defRPr sz="2000">
                <a:solidFill>
                  <a:schemeClr val="accent2"/>
                </a:solidFill>
                <a:latin typeface="Helvetica" charset="0"/>
                <a:ea typeface="Arial" charset="0"/>
                <a:cs typeface="Arial" charset="0"/>
              </a:defRPr>
            </a:lvl4pPr>
            <a:lvl5pPr marL="2057400" indent="-228600">
              <a:spcBef>
                <a:spcPct val="10000"/>
              </a:spcBef>
              <a:buChar char="•"/>
              <a:defRPr sz="2000">
                <a:solidFill>
                  <a:schemeClr val="tx1"/>
                </a:solidFill>
                <a:latin typeface="Helvetica" charset="0"/>
                <a:ea typeface="Arial" charset="0"/>
                <a:cs typeface="Arial" charset="0"/>
              </a:defRPr>
            </a:lvl5pPr>
            <a:lvl6pPr marL="25146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6pPr>
            <a:lvl7pPr marL="29718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7pPr>
            <a:lvl8pPr marL="34290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8pPr>
            <a:lvl9pPr marL="38862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altLang="en-US" sz="2000" b="1" i="0" u="none" strike="noStrike" kern="0" cap="none" spc="0" normalizeH="0" baseline="0" noProof="0" smtClean="0">
              <a:ln>
                <a:noFill/>
              </a:ln>
              <a:solidFill>
                <a:srgbClr val="000000"/>
              </a:solidFill>
              <a:effectLst/>
              <a:uLnTx/>
              <a:uFillTx/>
              <a:latin typeface="+mn-lt"/>
              <a:ea typeface="ＭＳ Ｐゴシック" charset="-128"/>
              <a:cs typeface="Arial" charset="0"/>
            </a:endParaRPr>
          </a:p>
        </p:txBody>
      </p:sp>
      <p:sp>
        <p:nvSpPr>
          <p:cNvPr id="113" name="Rectangle 33"/>
          <p:cNvSpPr>
            <a:spLocks noChangeArrowheads="1"/>
          </p:cNvSpPr>
          <p:nvPr/>
        </p:nvSpPr>
        <p:spPr bwMode="auto">
          <a:xfrm rot="10800000">
            <a:off x="5865813" y="4800600"/>
            <a:ext cx="609600" cy="304800"/>
          </a:xfrm>
          <a:prstGeom prst="rect">
            <a:avLst/>
          </a:prstGeom>
          <a:solidFill>
            <a:srgbClr val="00CC66"/>
          </a:solidFill>
          <a:ln w="9525">
            <a:solidFill>
              <a:srgbClr val="000000"/>
            </a:solidFill>
            <a:miter lim="800000"/>
            <a:headEnd/>
            <a:tailEnd/>
          </a:ln>
        </p:spPr>
        <p:txBody>
          <a:bodyPr wrap="none" anchor="ctr"/>
          <a:lstStyle>
            <a:lvl1pPr>
              <a:spcBef>
                <a:spcPct val="50000"/>
              </a:spcBef>
              <a:buChar char="•"/>
              <a:defRPr sz="2800">
                <a:solidFill>
                  <a:srgbClr val="0000FF"/>
                </a:solidFill>
                <a:latin typeface="Arial" charset="0"/>
                <a:ea typeface="ＭＳ Ｐゴシック" charset="-128"/>
                <a:cs typeface="Arial" charset="0"/>
              </a:defRPr>
            </a:lvl1pPr>
            <a:lvl2pPr marL="742950" indent="-285750">
              <a:spcBef>
                <a:spcPct val="10000"/>
              </a:spcBef>
              <a:buFont typeface="Helvetica" charset="0"/>
              <a:buChar char="–"/>
              <a:defRPr sz="2400">
                <a:solidFill>
                  <a:schemeClr val="accent2"/>
                </a:solidFill>
                <a:latin typeface="Arial" charset="0"/>
                <a:ea typeface="Arial" charset="0"/>
                <a:cs typeface="Arial" charset="0"/>
              </a:defRPr>
            </a:lvl2pPr>
            <a:lvl3pPr marL="1143000" indent="-228600">
              <a:spcBef>
                <a:spcPct val="10000"/>
              </a:spcBef>
              <a:buFont typeface="Wingdings" charset="2"/>
              <a:buChar char=""/>
              <a:defRPr sz="2000">
                <a:solidFill>
                  <a:schemeClr val="tx1"/>
                </a:solidFill>
                <a:latin typeface="Arial" charset="0"/>
                <a:ea typeface="Arial" charset="0"/>
                <a:cs typeface="Arial" charset="0"/>
              </a:defRPr>
            </a:lvl3pPr>
            <a:lvl4pPr marL="1600200" indent="-228600">
              <a:spcBef>
                <a:spcPct val="10000"/>
              </a:spcBef>
              <a:buChar char="•"/>
              <a:defRPr sz="2000">
                <a:solidFill>
                  <a:schemeClr val="accent2"/>
                </a:solidFill>
                <a:latin typeface="Helvetica" charset="0"/>
                <a:ea typeface="Arial" charset="0"/>
                <a:cs typeface="Arial" charset="0"/>
              </a:defRPr>
            </a:lvl4pPr>
            <a:lvl5pPr marL="2057400" indent="-228600">
              <a:spcBef>
                <a:spcPct val="10000"/>
              </a:spcBef>
              <a:buChar char="•"/>
              <a:defRPr sz="2000">
                <a:solidFill>
                  <a:schemeClr val="tx1"/>
                </a:solidFill>
                <a:latin typeface="Helvetica" charset="0"/>
                <a:ea typeface="Arial" charset="0"/>
                <a:cs typeface="Arial" charset="0"/>
              </a:defRPr>
            </a:lvl5pPr>
            <a:lvl6pPr marL="25146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6pPr>
            <a:lvl7pPr marL="29718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7pPr>
            <a:lvl8pPr marL="34290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8pPr>
            <a:lvl9pPr marL="38862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altLang="en-US" sz="2000" b="1" i="0" u="none" strike="noStrike" kern="0" cap="none" spc="0" normalizeH="0" baseline="0" noProof="0" smtClean="0">
              <a:ln>
                <a:noFill/>
              </a:ln>
              <a:solidFill>
                <a:srgbClr val="000000"/>
              </a:solidFill>
              <a:effectLst/>
              <a:uLnTx/>
              <a:uFillTx/>
              <a:latin typeface="+mn-lt"/>
              <a:ea typeface="ＭＳ Ｐゴシック" charset="-128"/>
              <a:cs typeface="Arial" charset="0"/>
            </a:endParaRPr>
          </a:p>
        </p:txBody>
      </p:sp>
      <p:sp>
        <p:nvSpPr>
          <p:cNvPr id="114" name="Rectangle 34"/>
          <p:cNvSpPr>
            <a:spLocks noChangeArrowheads="1"/>
          </p:cNvSpPr>
          <p:nvPr/>
        </p:nvSpPr>
        <p:spPr bwMode="auto">
          <a:xfrm rot="10800000">
            <a:off x="5637213" y="4800600"/>
            <a:ext cx="304800" cy="304800"/>
          </a:xfrm>
          <a:prstGeom prst="rect">
            <a:avLst/>
          </a:prstGeom>
          <a:solidFill>
            <a:srgbClr val="000066"/>
          </a:solidFill>
          <a:ln w="9525">
            <a:solidFill>
              <a:srgbClr val="000000"/>
            </a:solidFill>
            <a:miter lim="800000"/>
            <a:headEnd/>
            <a:tailEnd/>
          </a:ln>
        </p:spPr>
        <p:txBody>
          <a:bodyPr wrap="none" anchor="ctr"/>
          <a:lstStyle>
            <a:lvl1pPr>
              <a:spcBef>
                <a:spcPct val="50000"/>
              </a:spcBef>
              <a:buChar char="•"/>
              <a:defRPr sz="2800">
                <a:solidFill>
                  <a:srgbClr val="0000FF"/>
                </a:solidFill>
                <a:latin typeface="Arial" charset="0"/>
                <a:ea typeface="ＭＳ Ｐゴシック" charset="-128"/>
                <a:cs typeface="Arial" charset="0"/>
              </a:defRPr>
            </a:lvl1pPr>
            <a:lvl2pPr marL="742950" indent="-285750">
              <a:spcBef>
                <a:spcPct val="10000"/>
              </a:spcBef>
              <a:buFont typeface="Helvetica" charset="0"/>
              <a:buChar char="–"/>
              <a:defRPr sz="2400">
                <a:solidFill>
                  <a:schemeClr val="accent2"/>
                </a:solidFill>
                <a:latin typeface="Arial" charset="0"/>
                <a:ea typeface="Arial" charset="0"/>
                <a:cs typeface="Arial" charset="0"/>
              </a:defRPr>
            </a:lvl2pPr>
            <a:lvl3pPr marL="1143000" indent="-228600">
              <a:spcBef>
                <a:spcPct val="10000"/>
              </a:spcBef>
              <a:buFont typeface="Wingdings" charset="2"/>
              <a:buChar char=""/>
              <a:defRPr sz="2000">
                <a:solidFill>
                  <a:schemeClr val="tx1"/>
                </a:solidFill>
                <a:latin typeface="Arial" charset="0"/>
                <a:ea typeface="Arial" charset="0"/>
                <a:cs typeface="Arial" charset="0"/>
              </a:defRPr>
            </a:lvl3pPr>
            <a:lvl4pPr marL="1600200" indent="-228600">
              <a:spcBef>
                <a:spcPct val="10000"/>
              </a:spcBef>
              <a:buChar char="•"/>
              <a:defRPr sz="2000">
                <a:solidFill>
                  <a:schemeClr val="accent2"/>
                </a:solidFill>
                <a:latin typeface="Helvetica" charset="0"/>
                <a:ea typeface="Arial" charset="0"/>
                <a:cs typeface="Arial" charset="0"/>
              </a:defRPr>
            </a:lvl4pPr>
            <a:lvl5pPr marL="2057400" indent="-228600">
              <a:spcBef>
                <a:spcPct val="10000"/>
              </a:spcBef>
              <a:buChar char="•"/>
              <a:defRPr sz="2000">
                <a:solidFill>
                  <a:schemeClr val="tx1"/>
                </a:solidFill>
                <a:latin typeface="Helvetica" charset="0"/>
                <a:ea typeface="Arial" charset="0"/>
                <a:cs typeface="Arial" charset="0"/>
              </a:defRPr>
            </a:lvl5pPr>
            <a:lvl6pPr marL="25146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6pPr>
            <a:lvl7pPr marL="29718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7pPr>
            <a:lvl8pPr marL="34290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8pPr>
            <a:lvl9pPr marL="38862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altLang="en-US" sz="2000" b="1" i="0" u="none" strike="noStrike" kern="0" cap="none" spc="0" normalizeH="0" baseline="0" noProof="0" smtClean="0">
              <a:ln>
                <a:noFill/>
              </a:ln>
              <a:solidFill>
                <a:srgbClr val="000000"/>
              </a:solidFill>
              <a:effectLst/>
              <a:uLnTx/>
              <a:uFillTx/>
              <a:latin typeface="+mn-lt"/>
              <a:ea typeface="ＭＳ Ｐゴシック" charset="-128"/>
              <a:cs typeface="Arial" charset="0"/>
            </a:endParaRPr>
          </a:p>
        </p:txBody>
      </p:sp>
      <p:sp>
        <p:nvSpPr>
          <p:cNvPr id="115" name="Rectangle 35"/>
          <p:cNvSpPr>
            <a:spLocks noChangeArrowheads="1"/>
          </p:cNvSpPr>
          <p:nvPr/>
        </p:nvSpPr>
        <p:spPr bwMode="auto">
          <a:xfrm rot="10800000">
            <a:off x="5408613" y="4800600"/>
            <a:ext cx="304800" cy="304800"/>
          </a:xfrm>
          <a:prstGeom prst="rect">
            <a:avLst/>
          </a:prstGeom>
          <a:solidFill>
            <a:srgbClr val="F47A00"/>
          </a:solidFill>
          <a:ln w="9525">
            <a:solidFill>
              <a:srgbClr val="000000"/>
            </a:solidFill>
            <a:miter lim="800000"/>
            <a:headEnd/>
            <a:tailEnd/>
          </a:ln>
        </p:spPr>
        <p:txBody>
          <a:bodyPr wrap="none" anchor="ctr"/>
          <a:lstStyle>
            <a:lvl1pPr>
              <a:spcBef>
                <a:spcPct val="50000"/>
              </a:spcBef>
              <a:buChar char="•"/>
              <a:defRPr sz="2800">
                <a:solidFill>
                  <a:srgbClr val="0000FF"/>
                </a:solidFill>
                <a:latin typeface="Arial" charset="0"/>
                <a:ea typeface="ＭＳ Ｐゴシック" charset="-128"/>
                <a:cs typeface="Arial" charset="0"/>
              </a:defRPr>
            </a:lvl1pPr>
            <a:lvl2pPr marL="742950" indent="-285750">
              <a:spcBef>
                <a:spcPct val="10000"/>
              </a:spcBef>
              <a:buFont typeface="Helvetica" charset="0"/>
              <a:buChar char="–"/>
              <a:defRPr sz="2400">
                <a:solidFill>
                  <a:schemeClr val="accent2"/>
                </a:solidFill>
                <a:latin typeface="Arial" charset="0"/>
                <a:ea typeface="Arial" charset="0"/>
                <a:cs typeface="Arial" charset="0"/>
              </a:defRPr>
            </a:lvl2pPr>
            <a:lvl3pPr marL="1143000" indent="-228600">
              <a:spcBef>
                <a:spcPct val="10000"/>
              </a:spcBef>
              <a:buFont typeface="Wingdings" charset="2"/>
              <a:buChar char=""/>
              <a:defRPr sz="2000">
                <a:solidFill>
                  <a:schemeClr val="tx1"/>
                </a:solidFill>
                <a:latin typeface="Arial" charset="0"/>
                <a:ea typeface="Arial" charset="0"/>
                <a:cs typeface="Arial" charset="0"/>
              </a:defRPr>
            </a:lvl3pPr>
            <a:lvl4pPr marL="1600200" indent="-228600">
              <a:spcBef>
                <a:spcPct val="10000"/>
              </a:spcBef>
              <a:buChar char="•"/>
              <a:defRPr sz="2000">
                <a:solidFill>
                  <a:schemeClr val="accent2"/>
                </a:solidFill>
                <a:latin typeface="Helvetica" charset="0"/>
                <a:ea typeface="Arial" charset="0"/>
                <a:cs typeface="Arial" charset="0"/>
              </a:defRPr>
            </a:lvl4pPr>
            <a:lvl5pPr marL="2057400" indent="-228600">
              <a:spcBef>
                <a:spcPct val="10000"/>
              </a:spcBef>
              <a:buChar char="•"/>
              <a:defRPr sz="2000">
                <a:solidFill>
                  <a:schemeClr val="tx1"/>
                </a:solidFill>
                <a:latin typeface="Helvetica" charset="0"/>
                <a:ea typeface="Arial" charset="0"/>
                <a:cs typeface="Arial" charset="0"/>
              </a:defRPr>
            </a:lvl5pPr>
            <a:lvl6pPr marL="25146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6pPr>
            <a:lvl7pPr marL="29718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7pPr>
            <a:lvl8pPr marL="34290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8pPr>
            <a:lvl9pPr marL="38862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altLang="en-US" sz="2000" b="1" i="0" u="none" strike="noStrike" kern="0" cap="none" spc="0" normalizeH="0" baseline="0" noProof="0" smtClean="0">
              <a:ln>
                <a:noFill/>
              </a:ln>
              <a:solidFill>
                <a:srgbClr val="000000"/>
              </a:solidFill>
              <a:effectLst/>
              <a:uLnTx/>
              <a:uFillTx/>
              <a:latin typeface="+mn-lt"/>
              <a:ea typeface="ＭＳ Ｐゴシック" charset="-128"/>
              <a:cs typeface="Arial" charset="0"/>
            </a:endParaRPr>
          </a:p>
        </p:txBody>
      </p:sp>
      <p:sp>
        <p:nvSpPr>
          <p:cNvPr id="116" name="Rectangle 36"/>
          <p:cNvSpPr>
            <a:spLocks noChangeArrowheads="1"/>
          </p:cNvSpPr>
          <p:nvPr/>
        </p:nvSpPr>
        <p:spPr bwMode="auto">
          <a:xfrm rot="10800000">
            <a:off x="5332413" y="4800600"/>
            <a:ext cx="228600" cy="304800"/>
          </a:xfrm>
          <a:prstGeom prst="rect">
            <a:avLst/>
          </a:prstGeom>
          <a:solidFill>
            <a:srgbClr val="008000"/>
          </a:solidFill>
          <a:ln w="9525">
            <a:solidFill>
              <a:srgbClr val="000000"/>
            </a:solidFill>
            <a:miter lim="800000"/>
            <a:headEnd/>
            <a:tailEnd/>
          </a:ln>
        </p:spPr>
        <p:txBody>
          <a:bodyPr wrap="none" anchor="ctr"/>
          <a:lstStyle>
            <a:lvl1pPr>
              <a:spcBef>
                <a:spcPct val="50000"/>
              </a:spcBef>
              <a:buChar char="•"/>
              <a:defRPr sz="2800">
                <a:solidFill>
                  <a:srgbClr val="0000FF"/>
                </a:solidFill>
                <a:latin typeface="Arial" charset="0"/>
                <a:ea typeface="ＭＳ Ｐゴシック" charset="-128"/>
                <a:cs typeface="Arial" charset="0"/>
              </a:defRPr>
            </a:lvl1pPr>
            <a:lvl2pPr marL="742950" indent="-285750">
              <a:spcBef>
                <a:spcPct val="10000"/>
              </a:spcBef>
              <a:buFont typeface="Helvetica" charset="0"/>
              <a:buChar char="–"/>
              <a:defRPr sz="2400">
                <a:solidFill>
                  <a:schemeClr val="accent2"/>
                </a:solidFill>
                <a:latin typeface="Arial" charset="0"/>
                <a:ea typeface="Arial" charset="0"/>
                <a:cs typeface="Arial" charset="0"/>
              </a:defRPr>
            </a:lvl2pPr>
            <a:lvl3pPr marL="1143000" indent="-228600">
              <a:spcBef>
                <a:spcPct val="10000"/>
              </a:spcBef>
              <a:buFont typeface="Wingdings" charset="2"/>
              <a:buChar char=""/>
              <a:defRPr sz="2000">
                <a:solidFill>
                  <a:schemeClr val="tx1"/>
                </a:solidFill>
                <a:latin typeface="Arial" charset="0"/>
                <a:ea typeface="Arial" charset="0"/>
                <a:cs typeface="Arial" charset="0"/>
              </a:defRPr>
            </a:lvl3pPr>
            <a:lvl4pPr marL="1600200" indent="-228600">
              <a:spcBef>
                <a:spcPct val="10000"/>
              </a:spcBef>
              <a:buChar char="•"/>
              <a:defRPr sz="2000">
                <a:solidFill>
                  <a:schemeClr val="accent2"/>
                </a:solidFill>
                <a:latin typeface="Helvetica" charset="0"/>
                <a:ea typeface="Arial" charset="0"/>
                <a:cs typeface="Arial" charset="0"/>
              </a:defRPr>
            </a:lvl4pPr>
            <a:lvl5pPr marL="2057400" indent="-228600">
              <a:spcBef>
                <a:spcPct val="10000"/>
              </a:spcBef>
              <a:buChar char="•"/>
              <a:defRPr sz="2000">
                <a:solidFill>
                  <a:schemeClr val="tx1"/>
                </a:solidFill>
                <a:latin typeface="Helvetica" charset="0"/>
                <a:ea typeface="Arial" charset="0"/>
                <a:cs typeface="Arial" charset="0"/>
              </a:defRPr>
            </a:lvl5pPr>
            <a:lvl6pPr marL="25146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6pPr>
            <a:lvl7pPr marL="29718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7pPr>
            <a:lvl8pPr marL="34290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8pPr>
            <a:lvl9pPr marL="38862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altLang="en-US" sz="2000" b="1" i="0" u="none" strike="noStrike" kern="0" cap="none" spc="0" normalizeH="0" baseline="0" noProof="0" smtClean="0">
              <a:ln>
                <a:noFill/>
              </a:ln>
              <a:solidFill>
                <a:srgbClr val="000000"/>
              </a:solidFill>
              <a:effectLst/>
              <a:uLnTx/>
              <a:uFillTx/>
              <a:latin typeface="+mn-lt"/>
              <a:ea typeface="ＭＳ Ｐゴシック" charset="-128"/>
              <a:cs typeface="Arial" charset="0"/>
            </a:endParaRPr>
          </a:p>
        </p:txBody>
      </p:sp>
      <p:sp>
        <p:nvSpPr>
          <p:cNvPr id="117" name="Text Box 37"/>
          <p:cNvSpPr txBox="1">
            <a:spLocks noChangeArrowheads="1"/>
          </p:cNvSpPr>
          <p:nvPr/>
        </p:nvSpPr>
        <p:spPr bwMode="auto">
          <a:xfrm>
            <a:off x="3722688" y="2895600"/>
            <a:ext cx="1297110" cy="307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20" tIns="45712" rIns="91420" bIns="45712">
            <a:spAutoFit/>
          </a:bodyPr>
          <a:lstStyle>
            <a:lvl1pPr>
              <a:spcBef>
                <a:spcPct val="50000"/>
              </a:spcBef>
              <a:buChar char="•"/>
              <a:defRPr sz="2800">
                <a:solidFill>
                  <a:srgbClr val="0000FF"/>
                </a:solidFill>
                <a:latin typeface="Arial" charset="0"/>
                <a:ea typeface="ＭＳ Ｐゴシック" charset="-128"/>
                <a:cs typeface="Arial" charset="0"/>
              </a:defRPr>
            </a:lvl1pPr>
            <a:lvl2pPr marL="742950" indent="-285750">
              <a:spcBef>
                <a:spcPct val="10000"/>
              </a:spcBef>
              <a:buFont typeface="Helvetica" charset="0"/>
              <a:buChar char="–"/>
              <a:defRPr sz="2400">
                <a:solidFill>
                  <a:schemeClr val="accent2"/>
                </a:solidFill>
                <a:latin typeface="Arial" charset="0"/>
                <a:ea typeface="Arial" charset="0"/>
                <a:cs typeface="Arial" charset="0"/>
              </a:defRPr>
            </a:lvl2pPr>
            <a:lvl3pPr marL="1143000" indent="-228600">
              <a:spcBef>
                <a:spcPct val="10000"/>
              </a:spcBef>
              <a:buFont typeface="Wingdings" charset="2"/>
              <a:buChar char=""/>
              <a:defRPr sz="2000">
                <a:solidFill>
                  <a:schemeClr val="tx1"/>
                </a:solidFill>
                <a:latin typeface="Arial" charset="0"/>
                <a:ea typeface="Arial" charset="0"/>
                <a:cs typeface="Arial" charset="0"/>
              </a:defRPr>
            </a:lvl3pPr>
            <a:lvl4pPr marL="1600200" indent="-228600">
              <a:spcBef>
                <a:spcPct val="10000"/>
              </a:spcBef>
              <a:buChar char="•"/>
              <a:defRPr sz="2000">
                <a:solidFill>
                  <a:schemeClr val="accent2"/>
                </a:solidFill>
                <a:latin typeface="Helvetica" charset="0"/>
                <a:ea typeface="Arial" charset="0"/>
                <a:cs typeface="Arial" charset="0"/>
              </a:defRPr>
            </a:lvl4pPr>
            <a:lvl5pPr marL="2057400" indent="-228600">
              <a:spcBef>
                <a:spcPct val="10000"/>
              </a:spcBef>
              <a:buChar char="•"/>
              <a:defRPr sz="2000">
                <a:solidFill>
                  <a:schemeClr val="tx1"/>
                </a:solidFill>
                <a:latin typeface="Helvetica" charset="0"/>
                <a:ea typeface="Arial" charset="0"/>
                <a:cs typeface="Arial" charset="0"/>
              </a:defRPr>
            </a:lvl5pPr>
            <a:lvl6pPr marL="25146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6pPr>
            <a:lvl7pPr marL="29718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7pPr>
            <a:lvl8pPr marL="34290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8pPr>
            <a:lvl9pPr marL="38862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1400" b="1" i="0" u="none" strike="noStrike" kern="0" cap="none" spc="0" normalizeH="0" baseline="0" noProof="0" smtClean="0">
                <a:ln>
                  <a:noFill/>
                </a:ln>
                <a:solidFill>
                  <a:srgbClr val="000000"/>
                </a:solidFill>
                <a:effectLst/>
                <a:uLnTx/>
                <a:uFillTx/>
                <a:latin typeface="+mn-lt"/>
                <a:ea typeface="ＭＳ Ｐゴシック" charset="-128"/>
                <a:cs typeface="Arial" charset="0"/>
              </a:rPr>
              <a:t>Get index.html</a:t>
            </a:r>
          </a:p>
        </p:txBody>
      </p:sp>
      <p:sp>
        <p:nvSpPr>
          <p:cNvPr id="118" name="Text Box 38"/>
          <p:cNvSpPr txBox="1">
            <a:spLocks noChangeArrowheads="1"/>
          </p:cNvSpPr>
          <p:nvPr/>
        </p:nvSpPr>
        <p:spPr bwMode="auto">
          <a:xfrm>
            <a:off x="3733800" y="3657600"/>
            <a:ext cx="1234593" cy="307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20" tIns="45712" rIns="91420" bIns="45712">
            <a:spAutoFit/>
          </a:bodyPr>
          <a:lstStyle>
            <a:lvl1pPr>
              <a:spcBef>
                <a:spcPct val="50000"/>
              </a:spcBef>
              <a:buChar char="•"/>
              <a:defRPr sz="2800">
                <a:solidFill>
                  <a:srgbClr val="0000FF"/>
                </a:solidFill>
                <a:latin typeface="Arial" charset="0"/>
                <a:ea typeface="ＭＳ Ｐゴシック" charset="-128"/>
                <a:cs typeface="Arial" charset="0"/>
              </a:defRPr>
            </a:lvl1pPr>
            <a:lvl2pPr marL="742950" indent="-285750">
              <a:spcBef>
                <a:spcPct val="10000"/>
              </a:spcBef>
              <a:buFont typeface="Helvetica" charset="0"/>
              <a:buChar char="–"/>
              <a:defRPr sz="2400">
                <a:solidFill>
                  <a:schemeClr val="accent2"/>
                </a:solidFill>
                <a:latin typeface="Arial" charset="0"/>
                <a:ea typeface="Arial" charset="0"/>
                <a:cs typeface="Arial" charset="0"/>
              </a:defRPr>
            </a:lvl2pPr>
            <a:lvl3pPr marL="1143000" indent="-228600">
              <a:spcBef>
                <a:spcPct val="10000"/>
              </a:spcBef>
              <a:buFont typeface="Wingdings" charset="2"/>
              <a:buChar char=""/>
              <a:defRPr sz="2000">
                <a:solidFill>
                  <a:schemeClr val="tx1"/>
                </a:solidFill>
                <a:latin typeface="Arial" charset="0"/>
                <a:ea typeface="Arial" charset="0"/>
                <a:cs typeface="Arial" charset="0"/>
              </a:defRPr>
            </a:lvl3pPr>
            <a:lvl4pPr marL="1600200" indent="-228600">
              <a:spcBef>
                <a:spcPct val="10000"/>
              </a:spcBef>
              <a:buChar char="•"/>
              <a:defRPr sz="2000">
                <a:solidFill>
                  <a:schemeClr val="accent2"/>
                </a:solidFill>
                <a:latin typeface="Helvetica" charset="0"/>
                <a:ea typeface="Arial" charset="0"/>
                <a:cs typeface="Arial" charset="0"/>
              </a:defRPr>
            </a:lvl4pPr>
            <a:lvl5pPr marL="2057400" indent="-228600">
              <a:spcBef>
                <a:spcPct val="10000"/>
              </a:spcBef>
              <a:buChar char="•"/>
              <a:defRPr sz="2000">
                <a:solidFill>
                  <a:schemeClr val="tx1"/>
                </a:solidFill>
                <a:latin typeface="Helvetica" charset="0"/>
                <a:ea typeface="Arial" charset="0"/>
                <a:cs typeface="Arial" charset="0"/>
              </a:defRPr>
            </a:lvl5pPr>
            <a:lvl6pPr marL="25146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6pPr>
            <a:lvl7pPr marL="29718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7pPr>
            <a:lvl8pPr marL="34290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8pPr>
            <a:lvl9pPr marL="38862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1400" b="1" i="0" u="none" strike="noStrike" kern="0" cap="none" spc="0" normalizeH="0" baseline="0" noProof="0" smtClean="0">
                <a:ln>
                  <a:noFill/>
                </a:ln>
                <a:solidFill>
                  <a:srgbClr val="000000"/>
                </a:solidFill>
                <a:effectLst/>
                <a:uLnTx/>
                <a:uFillTx/>
                <a:latin typeface="+mn-lt"/>
                <a:ea typeface="ＭＳ Ｐゴシック" charset="-128"/>
                <a:cs typeface="Arial" charset="0"/>
              </a:rPr>
              <a:t>Connection ID</a:t>
            </a:r>
          </a:p>
        </p:txBody>
      </p:sp>
      <p:sp>
        <p:nvSpPr>
          <p:cNvPr id="119" name="Text Box 39"/>
          <p:cNvSpPr txBox="1">
            <a:spLocks noChangeArrowheads="1"/>
          </p:cNvSpPr>
          <p:nvPr/>
        </p:nvSpPr>
        <p:spPr bwMode="auto">
          <a:xfrm>
            <a:off x="3617009" y="4343400"/>
            <a:ext cx="1635344" cy="307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20" tIns="45712" rIns="91420" bIns="45712">
            <a:spAutoFit/>
          </a:bodyPr>
          <a:lstStyle>
            <a:lvl1pPr>
              <a:spcBef>
                <a:spcPct val="50000"/>
              </a:spcBef>
              <a:buChar char="•"/>
              <a:defRPr sz="2800">
                <a:solidFill>
                  <a:srgbClr val="0000FF"/>
                </a:solidFill>
                <a:latin typeface="Arial" charset="0"/>
                <a:ea typeface="ＭＳ Ｐゴシック" charset="-128"/>
                <a:cs typeface="Arial" charset="0"/>
              </a:defRPr>
            </a:lvl1pPr>
            <a:lvl2pPr marL="742950" indent="-285750">
              <a:spcBef>
                <a:spcPct val="10000"/>
              </a:spcBef>
              <a:buFont typeface="Helvetica" charset="0"/>
              <a:buChar char="–"/>
              <a:defRPr sz="2400">
                <a:solidFill>
                  <a:schemeClr val="accent2"/>
                </a:solidFill>
                <a:latin typeface="Arial" charset="0"/>
                <a:ea typeface="Arial" charset="0"/>
                <a:cs typeface="Arial" charset="0"/>
              </a:defRPr>
            </a:lvl2pPr>
            <a:lvl3pPr marL="1143000" indent="-228600">
              <a:spcBef>
                <a:spcPct val="10000"/>
              </a:spcBef>
              <a:buFont typeface="Wingdings" charset="2"/>
              <a:buChar char=""/>
              <a:defRPr sz="2000">
                <a:solidFill>
                  <a:schemeClr val="tx1"/>
                </a:solidFill>
                <a:latin typeface="Arial" charset="0"/>
                <a:ea typeface="Arial" charset="0"/>
                <a:cs typeface="Arial" charset="0"/>
              </a:defRPr>
            </a:lvl3pPr>
            <a:lvl4pPr marL="1600200" indent="-228600">
              <a:spcBef>
                <a:spcPct val="10000"/>
              </a:spcBef>
              <a:buChar char="•"/>
              <a:defRPr sz="2000">
                <a:solidFill>
                  <a:schemeClr val="accent2"/>
                </a:solidFill>
                <a:latin typeface="Helvetica" charset="0"/>
                <a:ea typeface="Arial" charset="0"/>
                <a:cs typeface="Arial" charset="0"/>
              </a:defRPr>
            </a:lvl4pPr>
            <a:lvl5pPr marL="2057400" indent="-228600">
              <a:spcBef>
                <a:spcPct val="10000"/>
              </a:spcBef>
              <a:buChar char="•"/>
              <a:defRPr sz="2000">
                <a:solidFill>
                  <a:schemeClr val="tx1"/>
                </a:solidFill>
                <a:latin typeface="Helvetica" charset="0"/>
                <a:ea typeface="Arial" charset="0"/>
                <a:cs typeface="Arial" charset="0"/>
              </a:defRPr>
            </a:lvl5pPr>
            <a:lvl6pPr marL="25146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6pPr>
            <a:lvl7pPr marL="29718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7pPr>
            <a:lvl8pPr marL="34290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8pPr>
            <a:lvl9pPr marL="38862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400" b="1" i="0" u="none" strike="noStrike" kern="0" cap="none" spc="0" normalizeH="0" baseline="0" noProof="0" smtClean="0">
                <a:ln>
                  <a:noFill/>
                </a:ln>
                <a:solidFill>
                  <a:srgbClr val="000000"/>
                </a:solidFill>
                <a:effectLst/>
                <a:uLnTx/>
                <a:uFillTx/>
                <a:latin typeface="+mn-lt"/>
                <a:ea typeface="ＭＳ Ｐゴシック" charset="-128"/>
                <a:cs typeface="Arial" charset="0"/>
              </a:rPr>
              <a:t>Source/Destination</a:t>
            </a:r>
          </a:p>
        </p:txBody>
      </p:sp>
      <p:sp>
        <p:nvSpPr>
          <p:cNvPr id="120" name="Text Box 40"/>
          <p:cNvSpPr txBox="1">
            <a:spLocks noChangeArrowheads="1"/>
          </p:cNvSpPr>
          <p:nvPr/>
        </p:nvSpPr>
        <p:spPr bwMode="auto">
          <a:xfrm>
            <a:off x="3810000" y="4800600"/>
            <a:ext cx="1127191" cy="307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20" tIns="45712" rIns="91420" bIns="45712">
            <a:spAutoFit/>
          </a:bodyPr>
          <a:lstStyle>
            <a:lvl1pPr>
              <a:spcBef>
                <a:spcPct val="50000"/>
              </a:spcBef>
              <a:buChar char="•"/>
              <a:defRPr sz="2800">
                <a:solidFill>
                  <a:srgbClr val="0000FF"/>
                </a:solidFill>
                <a:latin typeface="Arial" charset="0"/>
                <a:ea typeface="ＭＳ Ｐゴシック" charset="-128"/>
                <a:cs typeface="Arial" charset="0"/>
              </a:defRPr>
            </a:lvl1pPr>
            <a:lvl2pPr marL="742950" indent="-285750">
              <a:spcBef>
                <a:spcPct val="10000"/>
              </a:spcBef>
              <a:buFont typeface="Helvetica" charset="0"/>
              <a:buChar char="–"/>
              <a:defRPr sz="2400">
                <a:solidFill>
                  <a:schemeClr val="accent2"/>
                </a:solidFill>
                <a:latin typeface="Arial" charset="0"/>
                <a:ea typeface="Arial" charset="0"/>
                <a:cs typeface="Arial" charset="0"/>
              </a:defRPr>
            </a:lvl2pPr>
            <a:lvl3pPr marL="1143000" indent="-228600">
              <a:spcBef>
                <a:spcPct val="10000"/>
              </a:spcBef>
              <a:buFont typeface="Wingdings" charset="2"/>
              <a:buChar char=""/>
              <a:defRPr sz="2000">
                <a:solidFill>
                  <a:schemeClr val="tx1"/>
                </a:solidFill>
                <a:latin typeface="Arial" charset="0"/>
                <a:ea typeface="Arial" charset="0"/>
                <a:cs typeface="Arial" charset="0"/>
              </a:defRPr>
            </a:lvl3pPr>
            <a:lvl4pPr marL="1600200" indent="-228600">
              <a:spcBef>
                <a:spcPct val="10000"/>
              </a:spcBef>
              <a:buChar char="•"/>
              <a:defRPr sz="2000">
                <a:solidFill>
                  <a:schemeClr val="accent2"/>
                </a:solidFill>
                <a:latin typeface="Helvetica" charset="0"/>
                <a:ea typeface="Arial" charset="0"/>
                <a:cs typeface="Arial" charset="0"/>
              </a:defRPr>
            </a:lvl4pPr>
            <a:lvl5pPr marL="2057400" indent="-228600">
              <a:spcBef>
                <a:spcPct val="10000"/>
              </a:spcBef>
              <a:buChar char="•"/>
              <a:defRPr sz="2000">
                <a:solidFill>
                  <a:schemeClr val="tx1"/>
                </a:solidFill>
                <a:latin typeface="Helvetica" charset="0"/>
                <a:ea typeface="Arial" charset="0"/>
                <a:cs typeface="Arial" charset="0"/>
              </a:defRPr>
            </a:lvl5pPr>
            <a:lvl6pPr marL="25146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6pPr>
            <a:lvl7pPr marL="29718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7pPr>
            <a:lvl8pPr marL="34290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8pPr>
            <a:lvl9pPr marL="38862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1400" b="1" i="0" u="none" strike="noStrike" kern="0" cap="none" spc="0" normalizeH="0" baseline="0" noProof="0" smtClean="0">
                <a:ln>
                  <a:noFill/>
                </a:ln>
                <a:solidFill>
                  <a:srgbClr val="000000"/>
                </a:solidFill>
                <a:effectLst/>
                <a:uLnTx/>
                <a:uFillTx/>
                <a:latin typeface="+mn-lt"/>
                <a:ea typeface="ＭＳ Ｐゴシック" charset="-128"/>
                <a:cs typeface="Arial" charset="0"/>
              </a:rPr>
              <a:t>Link Address</a:t>
            </a:r>
          </a:p>
        </p:txBody>
      </p:sp>
      <p:sp>
        <p:nvSpPr>
          <p:cNvPr id="121" name="Text Box 41"/>
          <p:cNvSpPr txBox="1">
            <a:spLocks noChangeArrowheads="1"/>
          </p:cNvSpPr>
          <p:nvPr/>
        </p:nvSpPr>
        <p:spPr bwMode="auto">
          <a:xfrm>
            <a:off x="1066800" y="2057400"/>
            <a:ext cx="1010173" cy="4616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20" tIns="45712" rIns="91420" bIns="45712">
            <a:spAutoFit/>
          </a:bodyPr>
          <a:lstStyle>
            <a:lvl1pPr>
              <a:spcBef>
                <a:spcPct val="50000"/>
              </a:spcBef>
              <a:buChar char="•"/>
              <a:defRPr sz="2800">
                <a:solidFill>
                  <a:srgbClr val="0000FF"/>
                </a:solidFill>
                <a:latin typeface="Arial" charset="0"/>
                <a:ea typeface="ＭＳ Ｐゴシック" charset="-128"/>
                <a:cs typeface="Arial" charset="0"/>
              </a:defRPr>
            </a:lvl1pPr>
            <a:lvl2pPr marL="742950" indent="-285750">
              <a:spcBef>
                <a:spcPct val="10000"/>
              </a:spcBef>
              <a:buFont typeface="Helvetica" charset="0"/>
              <a:buChar char="–"/>
              <a:defRPr sz="2400">
                <a:solidFill>
                  <a:schemeClr val="accent2"/>
                </a:solidFill>
                <a:latin typeface="Arial" charset="0"/>
                <a:ea typeface="Arial" charset="0"/>
                <a:cs typeface="Arial" charset="0"/>
              </a:defRPr>
            </a:lvl2pPr>
            <a:lvl3pPr marL="1143000" indent="-228600">
              <a:spcBef>
                <a:spcPct val="10000"/>
              </a:spcBef>
              <a:buFont typeface="Wingdings" charset="2"/>
              <a:buChar char=""/>
              <a:defRPr sz="2000">
                <a:solidFill>
                  <a:schemeClr val="tx1"/>
                </a:solidFill>
                <a:latin typeface="Arial" charset="0"/>
                <a:ea typeface="Arial" charset="0"/>
                <a:cs typeface="Arial" charset="0"/>
              </a:defRPr>
            </a:lvl3pPr>
            <a:lvl4pPr marL="1600200" indent="-228600">
              <a:spcBef>
                <a:spcPct val="10000"/>
              </a:spcBef>
              <a:buChar char="•"/>
              <a:defRPr sz="2000">
                <a:solidFill>
                  <a:schemeClr val="accent2"/>
                </a:solidFill>
                <a:latin typeface="Helvetica" charset="0"/>
                <a:ea typeface="Arial" charset="0"/>
                <a:cs typeface="Arial" charset="0"/>
              </a:defRPr>
            </a:lvl4pPr>
            <a:lvl5pPr marL="2057400" indent="-228600">
              <a:spcBef>
                <a:spcPct val="10000"/>
              </a:spcBef>
              <a:buChar char="•"/>
              <a:defRPr sz="2000">
                <a:solidFill>
                  <a:schemeClr val="tx1"/>
                </a:solidFill>
                <a:latin typeface="Helvetica" charset="0"/>
                <a:ea typeface="Arial" charset="0"/>
                <a:cs typeface="Arial" charset="0"/>
              </a:defRPr>
            </a:lvl5pPr>
            <a:lvl6pPr marL="25146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6pPr>
            <a:lvl7pPr marL="29718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7pPr>
            <a:lvl8pPr marL="34290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8pPr>
            <a:lvl9pPr marL="38862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2400" b="0" i="0" u="none" strike="noStrike" kern="0" cap="none" spc="0" normalizeH="0" baseline="0" noProof="0" smtClean="0">
                <a:ln>
                  <a:noFill/>
                </a:ln>
                <a:solidFill>
                  <a:srgbClr val="FF0000"/>
                </a:solidFill>
                <a:effectLst/>
                <a:uLnTx/>
                <a:uFillTx/>
                <a:latin typeface="+mn-lt"/>
                <a:ea typeface="ＭＳ Ｐゴシック" charset="-128"/>
                <a:cs typeface="Arial" charset="0"/>
              </a:rPr>
              <a:t>User A</a:t>
            </a:r>
          </a:p>
        </p:txBody>
      </p:sp>
      <p:sp>
        <p:nvSpPr>
          <p:cNvPr id="122" name="Text Box 42"/>
          <p:cNvSpPr txBox="1">
            <a:spLocks noChangeArrowheads="1"/>
          </p:cNvSpPr>
          <p:nvPr/>
        </p:nvSpPr>
        <p:spPr bwMode="auto">
          <a:xfrm>
            <a:off x="6884988" y="2057400"/>
            <a:ext cx="998951" cy="4616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20" tIns="45712" rIns="91420" bIns="45712">
            <a:spAutoFit/>
          </a:bodyPr>
          <a:lstStyle>
            <a:lvl1pPr>
              <a:spcBef>
                <a:spcPct val="50000"/>
              </a:spcBef>
              <a:buChar char="•"/>
              <a:defRPr sz="2800">
                <a:solidFill>
                  <a:srgbClr val="0000FF"/>
                </a:solidFill>
                <a:latin typeface="Arial" charset="0"/>
                <a:ea typeface="ＭＳ Ｐゴシック" charset="-128"/>
                <a:cs typeface="Arial" charset="0"/>
              </a:defRPr>
            </a:lvl1pPr>
            <a:lvl2pPr marL="742950" indent="-285750">
              <a:spcBef>
                <a:spcPct val="10000"/>
              </a:spcBef>
              <a:buFont typeface="Helvetica" charset="0"/>
              <a:buChar char="–"/>
              <a:defRPr sz="2400">
                <a:solidFill>
                  <a:schemeClr val="accent2"/>
                </a:solidFill>
                <a:latin typeface="Arial" charset="0"/>
                <a:ea typeface="Arial" charset="0"/>
                <a:cs typeface="Arial" charset="0"/>
              </a:defRPr>
            </a:lvl2pPr>
            <a:lvl3pPr marL="1143000" indent="-228600">
              <a:spcBef>
                <a:spcPct val="10000"/>
              </a:spcBef>
              <a:buFont typeface="Wingdings" charset="2"/>
              <a:buChar char=""/>
              <a:defRPr sz="2000">
                <a:solidFill>
                  <a:schemeClr val="tx1"/>
                </a:solidFill>
                <a:latin typeface="Arial" charset="0"/>
                <a:ea typeface="Arial" charset="0"/>
                <a:cs typeface="Arial" charset="0"/>
              </a:defRPr>
            </a:lvl3pPr>
            <a:lvl4pPr marL="1600200" indent="-228600">
              <a:spcBef>
                <a:spcPct val="10000"/>
              </a:spcBef>
              <a:buChar char="•"/>
              <a:defRPr sz="2000">
                <a:solidFill>
                  <a:schemeClr val="accent2"/>
                </a:solidFill>
                <a:latin typeface="Helvetica" charset="0"/>
                <a:ea typeface="Arial" charset="0"/>
                <a:cs typeface="Arial" charset="0"/>
              </a:defRPr>
            </a:lvl4pPr>
            <a:lvl5pPr marL="2057400" indent="-228600">
              <a:spcBef>
                <a:spcPct val="10000"/>
              </a:spcBef>
              <a:buChar char="•"/>
              <a:defRPr sz="2000">
                <a:solidFill>
                  <a:schemeClr val="tx1"/>
                </a:solidFill>
                <a:latin typeface="Helvetica" charset="0"/>
                <a:ea typeface="Arial" charset="0"/>
                <a:cs typeface="Arial" charset="0"/>
              </a:defRPr>
            </a:lvl5pPr>
            <a:lvl6pPr marL="25146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6pPr>
            <a:lvl7pPr marL="29718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7pPr>
            <a:lvl8pPr marL="34290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8pPr>
            <a:lvl9pPr marL="38862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2400" b="0" i="0" u="none" strike="noStrike" kern="0" cap="none" spc="0" normalizeH="0" baseline="0" noProof="0" smtClean="0">
                <a:ln>
                  <a:noFill/>
                </a:ln>
                <a:solidFill>
                  <a:srgbClr val="FF0000"/>
                </a:solidFill>
                <a:effectLst/>
                <a:uLnTx/>
                <a:uFillTx/>
                <a:latin typeface="+mn-lt"/>
                <a:ea typeface="ＭＳ Ｐゴシック" charset="-128"/>
                <a:cs typeface="Arial" charset="0"/>
              </a:rPr>
              <a:t>User B</a:t>
            </a:r>
          </a:p>
        </p:txBody>
      </p:sp>
    </p:spTree>
    <p:extLst>
      <p:ext uri="{BB962C8B-B14F-4D97-AF65-F5344CB8AC3E}">
        <p14:creationId xmlns:p14="http://schemas.microsoft.com/office/powerpoint/2010/main" val="170325852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636837"/>
            <a:ext cx="7886700" cy="1325563"/>
          </a:xfrm>
        </p:spPr>
        <p:txBody>
          <a:bodyPr/>
          <a:lstStyle/>
          <a:p>
            <a:pPr algn="ctr"/>
            <a:r>
              <a:rPr lang="en-US" dirty="0" smtClean="0"/>
              <a:t>Directories and Routing</a:t>
            </a:r>
            <a:endParaRPr lang="en-US" dirty="0"/>
          </a:p>
        </p:txBody>
      </p:sp>
      <p:sp>
        <p:nvSpPr>
          <p:cNvPr id="4" name="Slide Number Placeholder 3"/>
          <p:cNvSpPr>
            <a:spLocks noGrp="1"/>
          </p:cNvSpPr>
          <p:nvPr>
            <p:ph type="sldNum" sz="quarter" idx="12"/>
          </p:nvPr>
        </p:nvSpPr>
        <p:spPr/>
        <p:txBody>
          <a:bodyPr/>
          <a:lstStyle/>
          <a:p>
            <a:fld id="{1C91BF9F-A6D6-9C44-9AC2-A799D1CC7BF8}" type="slidenum">
              <a:rPr lang="en-US" smtClean="0"/>
              <a:t>38</a:t>
            </a:fld>
            <a:endParaRPr lang="en-US"/>
          </a:p>
        </p:txBody>
      </p:sp>
    </p:spTree>
    <p:extLst>
      <p:ext uri="{BB962C8B-B14F-4D97-AF65-F5344CB8AC3E}">
        <p14:creationId xmlns:p14="http://schemas.microsoft.com/office/powerpoint/2010/main" val="151945281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Relationship Between Layers</a:t>
            </a:r>
            <a:endParaRPr lang="en-US" dirty="0"/>
          </a:p>
        </p:txBody>
      </p:sp>
      <p:sp>
        <p:nvSpPr>
          <p:cNvPr id="4" name="Slide Number Placeholder 3"/>
          <p:cNvSpPr>
            <a:spLocks noGrp="1"/>
          </p:cNvSpPr>
          <p:nvPr>
            <p:ph type="sldNum" sz="quarter" idx="12"/>
          </p:nvPr>
        </p:nvSpPr>
        <p:spPr/>
        <p:txBody>
          <a:bodyPr/>
          <a:lstStyle/>
          <a:p>
            <a:fld id="{1C91BF9F-A6D6-9C44-9AC2-A799D1CC7BF8}" type="slidenum">
              <a:rPr lang="en-US" smtClean="0"/>
              <a:t>39</a:t>
            </a:fld>
            <a:endParaRPr lang="en-US"/>
          </a:p>
        </p:txBody>
      </p:sp>
      <p:sp>
        <p:nvSpPr>
          <p:cNvPr id="24" name="Oval 23"/>
          <p:cNvSpPr>
            <a:spLocks noChangeArrowheads="1"/>
          </p:cNvSpPr>
          <p:nvPr/>
        </p:nvSpPr>
        <p:spPr bwMode="auto">
          <a:xfrm>
            <a:off x="1981200" y="4953000"/>
            <a:ext cx="914400" cy="838200"/>
          </a:xfrm>
          <a:prstGeom prst="ellipse">
            <a:avLst/>
          </a:prstGeom>
          <a:solidFill>
            <a:schemeClr val="accent5"/>
          </a:solidFill>
          <a:ln w="9525">
            <a:noFill/>
            <a:round/>
            <a:headEnd/>
            <a:tailEnd/>
          </a:ln>
          <a:effectLst/>
        </p:spPr>
        <p:txBody>
          <a:bodyPr anchor="ctr"/>
          <a:lstStyle>
            <a:lvl1pPr eaLnBrk="0" hangingPunct="0">
              <a:defRPr sz="2000" b="1">
                <a:solidFill>
                  <a:schemeClr val="tx1"/>
                </a:solidFill>
                <a:latin typeface="Helvetica" charset="0"/>
                <a:ea typeface="ＭＳ Ｐゴシック" charset="-128"/>
              </a:defRPr>
            </a:lvl1pPr>
            <a:lvl2pPr marL="742950" indent="-285750" eaLnBrk="0" hangingPunct="0">
              <a:defRPr sz="2000" b="1">
                <a:solidFill>
                  <a:schemeClr val="tx1"/>
                </a:solidFill>
                <a:latin typeface="Helvetica" charset="0"/>
                <a:ea typeface="ＭＳ Ｐゴシック" charset="-128"/>
              </a:defRPr>
            </a:lvl2pPr>
            <a:lvl3pPr marL="1143000" indent="-228600" eaLnBrk="0" hangingPunct="0">
              <a:defRPr sz="2000" b="1">
                <a:solidFill>
                  <a:schemeClr val="tx1"/>
                </a:solidFill>
                <a:latin typeface="Helvetica" charset="0"/>
                <a:ea typeface="ＭＳ Ｐゴシック" charset="-128"/>
              </a:defRPr>
            </a:lvl3pPr>
            <a:lvl4pPr marL="1600200" indent="-228600" eaLnBrk="0" hangingPunct="0">
              <a:defRPr sz="2000" b="1">
                <a:solidFill>
                  <a:schemeClr val="tx1"/>
                </a:solidFill>
                <a:latin typeface="Helvetica" charset="0"/>
                <a:ea typeface="ＭＳ Ｐゴシック" charset="-128"/>
              </a:defRPr>
            </a:lvl4pPr>
            <a:lvl5pPr marL="2057400" indent="-228600" eaLnBrk="0" hangingPunct="0">
              <a:defRPr sz="2000" b="1">
                <a:solidFill>
                  <a:schemeClr val="tx1"/>
                </a:solidFill>
                <a:latin typeface="Helvetica" charset="0"/>
                <a:ea typeface="ＭＳ Ｐゴシック" charset="-128"/>
              </a:defRPr>
            </a:lvl5pPr>
            <a:lvl6pPr marL="2514600" indent="-228600" algn="ctr" eaLnBrk="0" fontAlgn="base" hangingPunct="0">
              <a:spcBef>
                <a:spcPct val="0"/>
              </a:spcBef>
              <a:spcAft>
                <a:spcPct val="0"/>
              </a:spcAft>
              <a:defRPr sz="2000" b="1">
                <a:solidFill>
                  <a:schemeClr val="tx1"/>
                </a:solidFill>
                <a:latin typeface="Helvetica" charset="0"/>
                <a:ea typeface="ＭＳ Ｐゴシック" charset="-128"/>
              </a:defRPr>
            </a:lvl6pPr>
            <a:lvl7pPr marL="2971800" indent="-228600" algn="ctr" eaLnBrk="0" fontAlgn="base" hangingPunct="0">
              <a:spcBef>
                <a:spcPct val="0"/>
              </a:spcBef>
              <a:spcAft>
                <a:spcPct val="0"/>
              </a:spcAft>
              <a:defRPr sz="2000" b="1">
                <a:solidFill>
                  <a:schemeClr val="tx1"/>
                </a:solidFill>
                <a:latin typeface="Helvetica" charset="0"/>
                <a:ea typeface="ＭＳ Ｐゴシック" charset="-128"/>
              </a:defRPr>
            </a:lvl7pPr>
            <a:lvl8pPr marL="3429000" indent="-228600" algn="ctr" eaLnBrk="0" fontAlgn="base" hangingPunct="0">
              <a:spcBef>
                <a:spcPct val="0"/>
              </a:spcBef>
              <a:spcAft>
                <a:spcPct val="0"/>
              </a:spcAft>
              <a:defRPr sz="2000" b="1">
                <a:solidFill>
                  <a:schemeClr val="tx1"/>
                </a:solidFill>
                <a:latin typeface="Helvetica" charset="0"/>
                <a:ea typeface="ＭＳ Ｐゴシック" charset="-128"/>
              </a:defRPr>
            </a:lvl8pPr>
            <a:lvl9pPr marL="3886200" indent="-228600" algn="ctr" eaLnBrk="0" fontAlgn="base" hangingPunct="0">
              <a:spcBef>
                <a:spcPct val="0"/>
              </a:spcBef>
              <a:spcAft>
                <a:spcPct val="0"/>
              </a:spcAft>
              <a:defRPr sz="2000" b="1">
                <a:solidFill>
                  <a:schemeClr val="tx1"/>
                </a:solidFill>
                <a:latin typeface="Helvetica" charset="0"/>
                <a:ea typeface="ＭＳ Ｐゴシック" charset="-128"/>
              </a:defRPr>
            </a:lvl9pPr>
          </a:lstStyle>
          <a:p>
            <a:pPr algn="ctr" eaLnBrk="1" fontAlgn="base" hangingPunct="1">
              <a:spcBef>
                <a:spcPct val="0"/>
              </a:spcBef>
              <a:spcAft>
                <a:spcPct val="0"/>
              </a:spcAft>
              <a:defRPr/>
            </a:pPr>
            <a:endParaRPr lang="en-US" altLang="en-US" smtClean="0">
              <a:solidFill>
                <a:srgbClr val="FFFFFF"/>
              </a:solidFill>
              <a:latin typeface="+mn-lt"/>
              <a:cs typeface="Arial"/>
            </a:endParaRPr>
          </a:p>
        </p:txBody>
      </p:sp>
      <p:sp>
        <p:nvSpPr>
          <p:cNvPr id="25" name="Oval 24"/>
          <p:cNvSpPr>
            <a:spLocks noChangeArrowheads="1"/>
          </p:cNvSpPr>
          <p:nvPr/>
        </p:nvSpPr>
        <p:spPr bwMode="auto">
          <a:xfrm>
            <a:off x="6096000" y="2133600"/>
            <a:ext cx="914400" cy="838200"/>
          </a:xfrm>
          <a:prstGeom prst="ellipse">
            <a:avLst/>
          </a:prstGeom>
          <a:solidFill>
            <a:schemeClr val="accent4"/>
          </a:solidFill>
          <a:ln w="9525">
            <a:noFill/>
            <a:round/>
            <a:headEnd/>
            <a:tailEnd/>
          </a:ln>
          <a:effectLst/>
        </p:spPr>
        <p:txBody>
          <a:bodyPr anchor="ctr"/>
          <a:lstStyle>
            <a:lvl1pPr eaLnBrk="0" hangingPunct="0">
              <a:defRPr sz="2000" b="1">
                <a:solidFill>
                  <a:schemeClr val="tx1"/>
                </a:solidFill>
                <a:latin typeface="Helvetica" charset="0"/>
                <a:ea typeface="ＭＳ Ｐゴシック" charset="-128"/>
              </a:defRPr>
            </a:lvl1pPr>
            <a:lvl2pPr marL="742950" indent="-285750" eaLnBrk="0" hangingPunct="0">
              <a:defRPr sz="2000" b="1">
                <a:solidFill>
                  <a:schemeClr val="tx1"/>
                </a:solidFill>
                <a:latin typeface="Helvetica" charset="0"/>
                <a:ea typeface="ＭＳ Ｐゴシック" charset="-128"/>
              </a:defRPr>
            </a:lvl2pPr>
            <a:lvl3pPr marL="1143000" indent="-228600" eaLnBrk="0" hangingPunct="0">
              <a:defRPr sz="2000" b="1">
                <a:solidFill>
                  <a:schemeClr val="tx1"/>
                </a:solidFill>
                <a:latin typeface="Helvetica" charset="0"/>
                <a:ea typeface="ＭＳ Ｐゴシック" charset="-128"/>
              </a:defRPr>
            </a:lvl3pPr>
            <a:lvl4pPr marL="1600200" indent="-228600" eaLnBrk="0" hangingPunct="0">
              <a:defRPr sz="2000" b="1">
                <a:solidFill>
                  <a:schemeClr val="tx1"/>
                </a:solidFill>
                <a:latin typeface="Helvetica" charset="0"/>
                <a:ea typeface="ＭＳ Ｐゴシック" charset="-128"/>
              </a:defRPr>
            </a:lvl4pPr>
            <a:lvl5pPr marL="2057400" indent="-228600" eaLnBrk="0" hangingPunct="0">
              <a:defRPr sz="2000" b="1">
                <a:solidFill>
                  <a:schemeClr val="tx1"/>
                </a:solidFill>
                <a:latin typeface="Helvetica" charset="0"/>
                <a:ea typeface="ＭＳ Ｐゴシック" charset="-128"/>
              </a:defRPr>
            </a:lvl5pPr>
            <a:lvl6pPr marL="2514600" indent="-228600" algn="ctr" eaLnBrk="0" fontAlgn="base" hangingPunct="0">
              <a:spcBef>
                <a:spcPct val="0"/>
              </a:spcBef>
              <a:spcAft>
                <a:spcPct val="0"/>
              </a:spcAft>
              <a:defRPr sz="2000" b="1">
                <a:solidFill>
                  <a:schemeClr val="tx1"/>
                </a:solidFill>
                <a:latin typeface="Helvetica" charset="0"/>
                <a:ea typeface="ＭＳ Ｐゴシック" charset="-128"/>
              </a:defRPr>
            </a:lvl6pPr>
            <a:lvl7pPr marL="2971800" indent="-228600" algn="ctr" eaLnBrk="0" fontAlgn="base" hangingPunct="0">
              <a:spcBef>
                <a:spcPct val="0"/>
              </a:spcBef>
              <a:spcAft>
                <a:spcPct val="0"/>
              </a:spcAft>
              <a:defRPr sz="2000" b="1">
                <a:solidFill>
                  <a:schemeClr val="tx1"/>
                </a:solidFill>
                <a:latin typeface="Helvetica" charset="0"/>
                <a:ea typeface="ＭＳ Ｐゴシック" charset="-128"/>
              </a:defRPr>
            </a:lvl7pPr>
            <a:lvl8pPr marL="3429000" indent="-228600" algn="ctr" eaLnBrk="0" fontAlgn="base" hangingPunct="0">
              <a:spcBef>
                <a:spcPct val="0"/>
              </a:spcBef>
              <a:spcAft>
                <a:spcPct val="0"/>
              </a:spcAft>
              <a:defRPr sz="2000" b="1">
                <a:solidFill>
                  <a:schemeClr val="tx1"/>
                </a:solidFill>
                <a:latin typeface="Helvetica" charset="0"/>
                <a:ea typeface="ＭＳ Ｐゴシック" charset="-128"/>
              </a:defRPr>
            </a:lvl8pPr>
            <a:lvl9pPr marL="3886200" indent="-228600" algn="ctr" eaLnBrk="0" fontAlgn="base" hangingPunct="0">
              <a:spcBef>
                <a:spcPct val="0"/>
              </a:spcBef>
              <a:spcAft>
                <a:spcPct val="0"/>
              </a:spcAft>
              <a:defRPr sz="2000" b="1">
                <a:solidFill>
                  <a:schemeClr val="tx1"/>
                </a:solidFill>
                <a:latin typeface="Helvetica" charset="0"/>
                <a:ea typeface="ＭＳ Ｐゴシック" charset="-128"/>
              </a:defRPr>
            </a:lvl9pPr>
          </a:lstStyle>
          <a:p>
            <a:pPr algn="ctr" eaLnBrk="1" fontAlgn="base" hangingPunct="1">
              <a:spcBef>
                <a:spcPct val="0"/>
              </a:spcBef>
              <a:spcAft>
                <a:spcPct val="0"/>
              </a:spcAft>
              <a:defRPr/>
            </a:pPr>
            <a:endParaRPr lang="en-US" altLang="en-US" smtClean="0">
              <a:solidFill>
                <a:srgbClr val="FFFFFF"/>
              </a:solidFill>
              <a:latin typeface="+mn-lt"/>
              <a:cs typeface="Arial"/>
            </a:endParaRPr>
          </a:p>
        </p:txBody>
      </p:sp>
      <p:sp>
        <p:nvSpPr>
          <p:cNvPr id="26" name="Oval 25"/>
          <p:cNvSpPr>
            <a:spLocks noChangeArrowheads="1"/>
          </p:cNvSpPr>
          <p:nvPr/>
        </p:nvSpPr>
        <p:spPr bwMode="auto">
          <a:xfrm>
            <a:off x="1981200" y="2133600"/>
            <a:ext cx="914400" cy="838200"/>
          </a:xfrm>
          <a:prstGeom prst="ellipse">
            <a:avLst/>
          </a:prstGeom>
          <a:solidFill>
            <a:schemeClr val="accent4"/>
          </a:solidFill>
          <a:ln w="9525">
            <a:noFill/>
            <a:round/>
            <a:headEnd/>
            <a:tailEnd/>
          </a:ln>
          <a:effectLst/>
        </p:spPr>
        <p:txBody>
          <a:bodyPr anchor="ctr"/>
          <a:lstStyle>
            <a:lvl1pPr eaLnBrk="0" hangingPunct="0">
              <a:defRPr sz="2000" b="1">
                <a:solidFill>
                  <a:schemeClr val="tx1"/>
                </a:solidFill>
                <a:latin typeface="Helvetica" charset="0"/>
                <a:ea typeface="ＭＳ Ｐゴシック" charset="-128"/>
              </a:defRPr>
            </a:lvl1pPr>
            <a:lvl2pPr marL="742950" indent="-285750" eaLnBrk="0" hangingPunct="0">
              <a:defRPr sz="2000" b="1">
                <a:solidFill>
                  <a:schemeClr val="tx1"/>
                </a:solidFill>
                <a:latin typeface="Helvetica" charset="0"/>
                <a:ea typeface="ＭＳ Ｐゴシック" charset="-128"/>
              </a:defRPr>
            </a:lvl2pPr>
            <a:lvl3pPr marL="1143000" indent="-228600" eaLnBrk="0" hangingPunct="0">
              <a:defRPr sz="2000" b="1">
                <a:solidFill>
                  <a:schemeClr val="tx1"/>
                </a:solidFill>
                <a:latin typeface="Helvetica" charset="0"/>
                <a:ea typeface="ＭＳ Ｐゴシック" charset="-128"/>
              </a:defRPr>
            </a:lvl3pPr>
            <a:lvl4pPr marL="1600200" indent="-228600" eaLnBrk="0" hangingPunct="0">
              <a:defRPr sz="2000" b="1">
                <a:solidFill>
                  <a:schemeClr val="tx1"/>
                </a:solidFill>
                <a:latin typeface="Helvetica" charset="0"/>
                <a:ea typeface="ＭＳ Ｐゴシック" charset="-128"/>
              </a:defRPr>
            </a:lvl4pPr>
            <a:lvl5pPr marL="2057400" indent="-228600" eaLnBrk="0" hangingPunct="0">
              <a:defRPr sz="2000" b="1">
                <a:solidFill>
                  <a:schemeClr val="tx1"/>
                </a:solidFill>
                <a:latin typeface="Helvetica" charset="0"/>
                <a:ea typeface="ＭＳ Ｐゴシック" charset="-128"/>
              </a:defRPr>
            </a:lvl5pPr>
            <a:lvl6pPr marL="2514600" indent="-228600" algn="ctr" eaLnBrk="0" fontAlgn="base" hangingPunct="0">
              <a:spcBef>
                <a:spcPct val="0"/>
              </a:spcBef>
              <a:spcAft>
                <a:spcPct val="0"/>
              </a:spcAft>
              <a:defRPr sz="2000" b="1">
                <a:solidFill>
                  <a:schemeClr val="tx1"/>
                </a:solidFill>
                <a:latin typeface="Helvetica" charset="0"/>
                <a:ea typeface="ＭＳ Ｐゴシック" charset="-128"/>
              </a:defRPr>
            </a:lvl6pPr>
            <a:lvl7pPr marL="2971800" indent="-228600" algn="ctr" eaLnBrk="0" fontAlgn="base" hangingPunct="0">
              <a:spcBef>
                <a:spcPct val="0"/>
              </a:spcBef>
              <a:spcAft>
                <a:spcPct val="0"/>
              </a:spcAft>
              <a:defRPr sz="2000" b="1">
                <a:solidFill>
                  <a:schemeClr val="tx1"/>
                </a:solidFill>
                <a:latin typeface="Helvetica" charset="0"/>
                <a:ea typeface="ＭＳ Ｐゴシック" charset="-128"/>
              </a:defRPr>
            </a:lvl7pPr>
            <a:lvl8pPr marL="3429000" indent="-228600" algn="ctr" eaLnBrk="0" fontAlgn="base" hangingPunct="0">
              <a:spcBef>
                <a:spcPct val="0"/>
              </a:spcBef>
              <a:spcAft>
                <a:spcPct val="0"/>
              </a:spcAft>
              <a:defRPr sz="2000" b="1">
                <a:solidFill>
                  <a:schemeClr val="tx1"/>
                </a:solidFill>
                <a:latin typeface="Helvetica" charset="0"/>
                <a:ea typeface="ＭＳ Ｐゴシック" charset="-128"/>
              </a:defRPr>
            </a:lvl8pPr>
            <a:lvl9pPr marL="3886200" indent="-228600" algn="ctr" eaLnBrk="0" fontAlgn="base" hangingPunct="0">
              <a:spcBef>
                <a:spcPct val="0"/>
              </a:spcBef>
              <a:spcAft>
                <a:spcPct val="0"/>
              </a:spcAft>
              <a:defRPr sz="2000" b="1">
                <a:solidFill>
                  <a:schemeClr val="tx1"/>
                </a:solidFill>
                <a:latin typeface="Helvetica" charset="0"/>
                <a:ea typeface="ＭＳ Ｐゴシック" charset="-128"/>
              </a:defRPr>
            </a:lvl9pPr>
          </a:lstStyle>
          <a:p>
            <a:pPr algn="ctr" eaLnBrk="1" fontAlgn="base" hangingPunct="1">
              <a:spcBef>
                <a:spcPct val="0"/>
              </a:spcBef>
              <a:spcAft>
                <a:spcPct val="0"/>
              </a:spcAft>
              <a:defRPr/>
            </a:pPr>
            <a:endParaRPr lang="en-US" altLang="en-US" smtClean="0">
              <a:solidFill>
                <a:srgbClr val="FFFFFF"/>
              </a:solidFill>
              <a:latin typeface="+mn-lt"/>
              <a:cs typeface="Arial"/>
            </a:endParaRPr>
          </a:p>
        </p:txBody>
      </p:sp>
      <p:sp>
        <p:nvSpPr>
          <p:cNvPr id="27" name="Oval 26"/>
          <p:cNvSpPr>
            <a:spLocks noChangeArrowheads="1"/>
          </p:cNvSpPr>
          <p:nvPr/>
        </p:nvSpPr>
        <p:spPr bwMode="auto">
          <a:xfrm>
            <a:off x="3505200" y="4038600"/>
            <a:ext cx="914400" cy="838200"/>
          </a:xfrm>
          <a:prstGeom prst="ellipse">
            <a:avLst/>
          </a:prstGeom>
          <a:solidFill>
            <a:schemeClr val="accent5"/>
          </a:solidFill>
          <a:ln w="9525">
            <a:noFill/>
            <a:round/>
            <a:headEnd/>
            <a:tailEnd/>
          </a:ln>
          <a:effectLst/>
        </p:spPr>
        <p:txBody>
          <a:bodyPr anchor="ctr"/>
          <a:lstStyle>
            <a:lvl1pPr eaLnBrk="0" hangingPunct="0">
              <a:defRPr sz="2000" b="1">
                <a:solidFill>
                  <a:schemeClr val="tx1"/>
                </a:solidFill>
                <a:latin typeface="Helvetica" charset="0"/>
                <a:ea typeface="ＭＳ Ｐゴシック" charset="-128"/>
              </a:defRPr>
            </a:lvl1pPr>
            <a:lvl2pPr marL="742950" indent="-285750" eaLnBrk="0" hangingPunct="0">
              <a:defRPr sz="2000" b="1">
                <a:solidFill>
                  <a:schemeClr val="tx1"/>
                </a:solidFill>
                <a:latin typeface="Helvetica" charset="0"/>
                <a:ea typeface="ＭＳ Ｐゴシック" charset="-128"/>
              </a:defRPr>
            </a:lvl2pPr>
            <a:lvl3pPr marL="1143000" indent="-228600" eaLnBrk="0" hangingPunct="0">
              <a:defRPr sz="2000" b="1">
                <a:solidFill>
                  <a:schemeClr val="tx1"/>
                </a:solidFill>
                <a:latin typeface="Helvetica" charset="0"/>
                <a:ea typeface="ＭＳ Ｐゴシック" charset="-128"/>
              </a:defRPr>
            </a:lvl3pPr>
            <a:lvl4pPr marL="1600200" indent="-228600" eaLnBrk="0" hangingPunct="0">
              <a:defRPr sz="2000" b="1">
                <a:solidFill>
                  <a:schemeClr val="tx1"/>
                </a:solidFill>
                <a:latin typeface="Helvetica" charset="0"/>
                <a:ea typeface="ＭＳ Ｐゴシック" charset="-128"/>
              </a:defRPr>
            </a:lvl4pPr>
            <a:lvl5pPr marL="2057400" indent="-228600" eaLnBrk="0" hangingPunct="0">
              <a:defRPr sz="2000" b="1">
                <a:solidFill>
                  <a:schemeClr val="tx1"/>
                </a:solidFill>
                <a:latin typeface="Helvetica" charset="0"/>
                <a:ea typeface="ＭＳ Ｐゴシック" charset="-128"/>
              </a:defRPr>
            </a:lvl5pPr>
            <a:lvl6pPr marL="2514600" indent="-228600" algn="ctr" eaLnBrk="0" fontAlgn="base" hangingPunct="0">
              <a:spcBef>
                <a:spcPct val="0"/>
              </a:spcBef>
              <a:spcAft>
                <a:spcPct val="0"/>
              </a:spcAft>
              <a:defRPr sz="2000" b="1">
                <a:solidFill>
                  <a:schemeClr val="tx1"/>
                </a:solidFill>
                <a:latin typeface="Helvetica" charset="0"/>
                <a:ea typeface="ＭＳ Ｐゴシック" charset="-128"/>
              </a:defRPr>
            </a:lvl6pPr>
            <a:lvl7pPr marL="2971800" indent="-228600" algn="ctr" eaLnBrk="0" fontAlgn="base" hangingPunct="0">
              <a:spcBef>
                <a:spcPct val="0"/>
              </a:spcBef>
              <a:spcAft>
                <a:spcPct val="0"/>
              </a:spcAft>
              <a:defRPr sz="2000" b="1">
                <a:solidFill>
                  <a:schemeClr val="tx1"/>
                </a:solidFill>
                <a:latin typeface="Helvetica" charset="0"/>
                <a:ea typeface="ＭＳ Ｐゴシック" charset="-128"/>
              </a:defRPr>
            </a:lvl7pPr>
            <a:lvl8pPr marL="3429000" indent="-228600" algn="ctr" eaLnBrk="0" fontAlgn="base" hangingPunct="0">
              <a:spcBef>
                <a:spcPct val="0"/>
              </a:spcBef>
              <a:spcAft>
                <a:spcPct val="0"/>
              </a:spcAft>
              <a:defRPr sz="2000" b="1">
                <a:solidFill>
                  <a:schemeClr val="tx1"/>
                </a:solidFill>
                <a:latin typeface="Helvetica" charset="0"/>
                <a:ea typeface="ＭＳ Ｐゴシック" charset="-128"/>
              </a:defRPr>
            </a:lvl8pPr>
            <a:lvl9pPr marL="3886200" indent="-228600" algn="ctr" eaLnBrk="0" fontAlgn="base" hangingPunct="0">
              <a:spcBef>
                <a:spcPct val="0"/>
              </a:spcBef>
              <a:spcAft>
                <a:spcPct val="0"/>
              </a:spcAft>
              <a:defRPr sz="2000" b="1">
                <a:solidFill>
                  <a:schemeClr val="tx1"/>
                </a:solidFill>
                <a:latin typeface="Helvetica" charset="0"/>
                <a:ea typeface="ＭＳ Ｐゴシック" charset="-128"/>
              </a:defRPr>
            </a:lvl9pPr>
          </a:lstStyle>
          <a:p>
            <a:pPr algn="ctr" eaLnBrk="1" fontAlgn="base" hangingPunct="1">
              <a:spcBef>
                <a:spcPct val="0"/>
              </a:spcBef>
              <a:spcAft>
                <a:spcPct val="0"/>
              </a:spcAft>
              <a:defRPr/>
            </a:pPr>
            <a:endParaRPr lang="en-US" altLang="en-US" smtClean="0">
              <a:solidFill>
                <a:srgbClr val="FFFFFF"/>
              </a:solidFill>
              <a:latin typeface="+mn-lt"/>
              <a:cs typeface="Arial"/>
            </a:endParaRPr>
          </a:p>
        </p:txBody>
      </p:sp>
      <p:sp>
        <p:nvSpPr>
          <p:cNvPr id="28" name="Oval 27"/>
          <p:cNvSpPr>
            <a:spLocks noChangeArrowheads="1"/>
          </p:cNvSpPr>
          <p:nvPr/>
        </p:nvSpPr>
        <p:spPr bwMode="auto">
          <a:xfrm>
            <a:off x="6096000" y="4953000"/>
            <a:ext cx="914400" cy="838200"/>
          </a:xfrm>
          <a:prstGeom prst="ellipse">
            <a:avLst/>
          </a:prstGeom>
          <a:solidFill>
            <a:schemeClr val="accent5"/>
          </a:solidFill>
          <a:ln w="9525">
            <a:noFill/>
            <a:round/>
            <a:headEnd/>
            <a:tailEnd/>
          </a:ln>
          <a:effectLst/>
        </p:spPr>
        <p:txBody>
          <a:bodyPr anchor="ctr"/>
          <a:lstStyle>
            <a:lvl1pPr eaLnBrk="0" hangingPunct="0">
              <a:defRPr sz="2000" b="1">
                <a:solidFill>
                  <a:schemeClr val="tx1"/>
                </a:solidFill>
                <a:latin typeface="Helvetica" charset="0"/>
                <a:ea typeface="ＭＳ Ｐゴシック" charset="-128"/>
              </a:defRPr>
            </a:lvl1pPr>
            <a:lvl2pPr marL="742950" indent="-285750" eaLnBrk="0" hangingPunct="0">
              <a:defRPr sz="2000" b="1">
                <a:solidFill>
                  <a:schemeClr val="tx1"/>
                </a:solidFill>
                <a:latin typeface="Helvetica" charset="0"/>
                <a:ea typeface="ＭＳ Ｐゴシック" charset="-128"/>
              </a:defRPr>
            </a:lvl2pPr>
            <a:lvl3pPr marL="1143000" indent="-228600" eaLnBrk="0" hangingPunct="0">
              <a:defRPr sz="2000" b="1">
                <a:solidFill>
                  <a:schemeClr val="tx1"/>
                </a:solidFill>
                <a:latin typeface="Helvetica" charset="0"/>
                <a:ea typeface="ＭＳ Ｐゴシック" charset="-128"/>
              </a:defRPr>
            </a:lvl3pPr>
            <a:lvl4pPr marL="1600200" indent="-228600" eaLnBrk="0" hangingPunct="0">
              <a:defRPr sz="2000" b="1">
                <a:solidFill>
                  <a:schemeClr val="tx1"/>
                </a:solidFill>
                <a:latin typeface="Helvetica" charset="0"/>
                <a:ea typeface="ＭＳ Ｐゴシック" charset="-128"/>
              </a:defRPr>
            </a:lvl4pPr>
            <a:lvl5pPr marL="2057400" indent="-228600" eaLnBrk="0" hangingPunct="0">
              <a:defRPr sz="2000" b="1">
                <a:solidFill>
                  <a:schemeClr val="tx1"/>
                </a:solidFill>
                <a:latin typeface="Helvetica" charset="0"/>
                <a:ea typeface="ＭＳ Ｐゴシック" charset="-128"/>
              </a:defRPr>
            </a:lvl5pPr>
            <a:lvl6pPr marL="2514600" indent="-228600" algn="ctr" eaLnBrk="0" fontAlgn="base" hangingPunct="0">
              <a:spcBef>
                <a:spcPct val="0"/>
              </a:spcBef>
              <a:spcAft>
                <a:spcPct val="0"/>
              </a:spcAft>
              <a:defRPr sz="2000" b="1">
                <a:solidFill>
                  <a:schemeClr val="tx1"/>
                </a:solidFill>
                <a:latin typeface="Helvetica" charset="0"/>
                <a:ea typeface="ＭＳ Ｐゴシック" charset="-128"/>
              </a:defRPr>
            </a:lvl6pPr>
            <a:lvl7pPr marL="2971800" indent="-228600" algn="ctr" eaLnBrk="0" fontAlgn="base" hangingPunct="0">
              <a:spcBef>
                <a:spcPct val="0"/>
              </a:spcBef>
              <a:spcAft>
                <a:spcPct val="0"/>
              </a:spcAft>
              <a:defRPr sz="2000" b="1">
                <a:solidFill>
                  <a:schemeClr val="tx1"/>
                </a:solidFill>
                <a:latin typeface="Helvetica" charset="0"/>
                <a:ea typeface="ＭＳ Ｐゴシック" charset="-128"/>
              </a:defRPr>
            </a:lvl7pPr>
            <a:lvl8pPr marL="3429000" indent="-228600" algn="ctr" eaLnBrk="0" fontAlgn="base" hangingPunct="0">
              <a:spcBef>
                <a:spcPct val="0"/>
              </a:spcBef>
              <a:spcAft>
                <a:spcPct val="0"/>
              </a:spcAft>
              <a:defRPr sz="2000" b="1">
                <a:solidFill>
                  <a:schemeClr val="tx1"/>
                </a:solidFill>
                <a:latin typeface="Helvetica" charset="0"/>
                <a:ea typeface="ＭＳ Ｐゴシック" charset="-128"/>
              </a:defRPr>
            </a:lvl8pPr>
            <a:lvl9pPr marL="3886200" indent="-228600" algn="ctr" eaLnBrk="0" fontAlgn="base" hangingPunct="0">
              <a:spcBef>
                <a:spcPct val="0"/>
              </a:spcBef>
              <a:spcAft>
                <a:spcPct val="0"/>
              </a:spcAft>
              <a:defRPr sz="2000" b="1">
                <a:solidFill>
                  <a:schemeClr val="tx1"/>
                </a:solidFill>
                <a:latin typeface="Helvetica" charset="0"/>
                <a:ea typeface="ＭＳ Ｐゴシック" charset="-128"/>
              </a:defRPr>
            </a:lvl9pPr>
          </a:lstStyle>
          <a:p>
            <a:pPr algn="ctr" eaLnBrk="1" fontAlgn="base" hangingPunct="1">
              <a:spcBef>
                <a:spcPct val="0"/>
              </a:spcBef>
              <a:spcAft>
                <a:spcPct val="0"/>
              </a:spcAft>
              <a:defRPr/>
            </a:pPr>
            <a:endParaRPr lang="en-US" altLang="en-US" smtClean="0">
              <a:solidFill>
                <a:srgbClr val="FFFFFF"/>
              </a:solidFill>
              <a:latin typeface="+mn-lt"/>
              <a:cs typeface="Arial"/>
            </a:endParaRPr>
          </a:p>
        </p:txBody>
      </p:sp>
      <p:sp>
        <p:nvSpPr>
          <p:cNvPr id="29" name="Oval 28"/>
          <p:cNvSpPr>
            <a:spLocks noChangeArrowheads="1"/>
          </p:cNvSpPr>
          <p:nvPr/>
        </p:nvSpPr>
        <p:spPr bwMode="auto">
          <a:xfrm>
            <a:off x="4419600" y="5638800"/>
            <a:ext cx="914400" cy="838200"/>
          </a:xfrm>
          <a:prstGeom prst="ellipse">
            <a:avLst/>
          </a:prstGeom>
          <a:solidFill>
            <a:schemeClr val="accent5"/>
          </a:solidFill>
          <a:ln w="9525">
            <a:noFill/>
            <a:round/>
            <a:headEnd/>
            <a:tailEnd/>
          </a:ln>
          <a:effectLst/>
        </p:spPr>
        <p:txBody>
          <a:bodyPr anchor="ctr"/>
          <a:lstStyle>
            <a:lvl1pPr eaLnBrk="0" hangingPunct="0">
              <a:defRPr sz="2000" b="1">
                <a:solidFill>
                  <a:schemeClr val="tx1"/>
                </a:solidFill>
                <a:latin typeface="Helvetica" charset="0"/>
                <a:ea typeface="ＭＳ Ｐゴシック" charset="-128"/>
              </a:defRPr>
            </a:lvl1pPr>
            <a:lvl2pPr marL="742950" indent="-285750" eaLnBrk="0" hangingPunct="0">
              <a:defRPr sz="2000" b="1">
                <a:solidFill>
                  <a:schemeClr val="tx1"/>
                </a:solidFill>
                <a:latin typeface="Helvetica" charset="0"/>
                <a:ea typeface="ＭＳ Ｐゴシック" charset="-128"/>
              </a:defRPr>
            </a:lvl2pPr>
            <a:lvl3pPr marL="1143000" indent="-228600" eaLnBrk="0" hangingPunct="0">
              <a:defRPr sz="2000" b="1">
                <a:solidFill>
                  <a:schemeClr val="tx1"/>
                </a:solidFill>
                <a:latin typeface="Helvetica" charset="0"/>
                <a:ea typeface="ＭＳ Ｐゴシック" charset="-128"/>
              </a:defRPr>
            </a:lvl3pPr>
            <a:lvl4pPr marL="1600200" indent="-228600" eaLnBrk="0" hangingPunct="0">
              <a:defRPr sz="2000" b="1">
                <a:solidFill>
                  <a:schemeClr val="tx1"/>
                </a:solidFill>
                <a:latin typeface="Helvetica" charset="0"/>
                <a:ea typeface="ＭＳ Ｐゴシック" charset="-128"/>
              </a:defRPr>
            </a:lvl4pPr>
            <a:lvl5pPr marL="2057400" indent="-228600" eaLnBrk="0" hangingPunct="0">
              <a:defRPr sz="2000" b="1">
                <a:solidFill>
                  <a:schemeClr val="tx1"/>
                </a:solidFill>
                <a:latin typeface="Helvetica" charset="0"/>
                <a:ea typeface="ＭＳ Ｐゴシック" charset="-128"/>
              </a:defRPr>
            </a:lvl5pPr>
            <a:lvl6pPr marL="2514600" indent="-228600" algn="ctr" eaLnBrk="0" fontAlgn="base" hangingPunct="0">
              <a:spcBef>
                <a:spcPct val="0"/>
              </a:spcBef>
              <a:spcAft>
                <a:spcPct val="0"/>
              </a:spcAft>
              <a:defRPr sz="2000" b="1">
                <a:solidFill>
                  <a:schemeClr val="tx1"/>
                </a:solidFill>
                <a:latin typeface="Helvetica" charset="0"/>
                <a:ea typeface="ＭＳ Ｐゴシック" charset="-128"/>
              </a:defRPr>
            </a:lvl6pPr>
            <a:lvl7pPr marL="2971800" indent="-228600" algn="ctr" eaLnBrk="0" fontAlgn="base" hangingPunct="0">
              <a:spcBef>
                <a:spcPct val="0"/>
              </a:spcBef>
              <a:spcAft>
                <a:spcPct val="0"/>
              </a:spcAft>
              <a:defRPr sz="2000" b="1">
                <a:solidFill>
                  <a:schemeClr val="tx1"/>
                </a:solidFill>
                <a:latin typeface="Helvetica" charset="0"/>
                <a:ea typeface="ＭＳ Ｐゴシック" charset="-128"/>
              </a:defRPr>
            </a:lvl7pPr>
            <a:lvl8pPr marL="3429000" indent="-228600" algn="ctr" eaLnBrk="0" fontAlgn="base" hangingPunct="0">
              <a:spcBef>
                <a:spcPct val="0"/>
              </a:spcBef>
              <a:spcAft>
                <a:spcPct val="0"/>
              </a:spcAft>
              <a:defRPr sz="2000" b="1">
                <a:solidFill>
                  <a:schemeClr val="tx1"/>
                </a:solidFill>
                <a:latin typeface="Helvetica" charset="0"/>
                <a:ea typeface="ＭＳ Ｐゴシック" charset="-128"/>
              </a:defRPr>
            </a:lvl8pPr>
            <a:lvl9pPr marL="3886200" indent="-228600" algn="ctr" eaLnBrk="0" fontAlgn="base" hangingPunct="0">
              <a:spcBef>
                <a:spcPct val="0"/>
              </a:spcBef>
              <a:spcAft>
                <a:spcPct val="0"/>
              </a:spcAft>
              <a:defRPr sz="2000" b="1">
                <a:solidFill>
                  <a:schemeClr val="tx1"/>
                </a:solidFill>
                <a:latin typeface="Helvetica" charset="0"/>
                <a:ea typeface="ＭＳ Ｐゴシック" charset="-128"/>
              </a:defRPr>
            </a:lvl9pPr>
          </a:lstStyle>
          <a:p>
            <a:pPr algn="ctr" eaLnBrk="1" fontAlgn="base" hangingPunct="1">
              <a:spcBef>
                <a:spcPct val="0"/>
              </a:spcBef>
              <a:spcAft>
                <a:spcPct val="0"/>
              </a:spcAft>
              <a:defRPr/>
            </a:pPr>
            <a:endParaRPr lang="en-US" altLang="en-US" smtClean="0">
              <a:solidFill>
                <a:srgbClr val="FFFFFF"/>
              </a:solidFill>
              <a:latin typeface="+mn-lt"/>
              <a:cs typeface="Arial"/>
            </a:endParaRPr>
          </a:p>
        </p:txBody>
      </p:sp>
      <p:cxnSp>
        <p:nvCxnSpPr>
          <p:cNvPr id="30" name="Straight Connector 29"/>
          <p:cNvCxnSpPr>
            <a:cxnSpLocks noChangeShapeType="1"/>
            <a:stCxn id="28" idx="7"/>
            <a:endCxn id="31" idx="2"/>
          </p:cNvCxnSpPr>
          <p:nvPr/>
        </p:nvCxnSpPr>
        <p:spPr bwMode="auto">
          <a:xfrm rot="5400000" flipH="1" flipV="1">
            <a:off x="2824956" y="4394994"/>
            <a:ext cx="617538" cy="742950"/>
          </a:xfrm>
          <a:prstGeom prst="line">
            <a:avLst/>
          </a:prstGeom>
          <a:noFill/>
          <a:ln w="50800">
            <a:solidFill>
              <a:schemeClr val="accent5"/>
            </a:solidFill>
            <a:round/>
            <a:headEnd/>
            <a:tailEnd type="triangle" w="lg" len="lg"/>
          </a:ln>
          <a:effectLst/>
          <a:extLst>
            <a:ext uri="{909E8E84-426E-40DD-AFC4-6F175D3DCCD1}">
              <a14:hiddenFill xmlns:a14="http://schemas.microsoft.com/office/drawing/2010/main">
                <a:noFill/>
              </a14:hiddenFill>
            </a:ext>
          </a:extLst>
        </p:spPr>
      </p:cxnSp>
      <p:cxnSp>
        <p:nvCxnSpPr>
          <p:cNvPr id="31" name="Straight Connector 30"/>
          <p:cNvCxnSpPr>
            <a:cxnSpLocks noChangeShapeType="1"/>
            <a:stCxn id="31" idx="5"/>
            <a:endCxn id="33" idx="1"/>
          </p:cNvCxnSpPr>
          <p:nvPr/>
        </p:nvCxnSpPr>
        <p:spPr bwMode="auto">
          <a:xfrm rot="16200000" flipH="1">
            <a:off x="3916362" y="5124451"/>
            <a:ext cx="1006475" cy="266700"/>
          </a:xfrm>
          <a:prstGeom prst="line">
            <a:avLst/>
          </a:prstGeom>
          <a:noFill/>
          <a:ln w="50800">
            <a:solidFill>
              <a:schemeClr val="accent5"/>
            </a:solidFill>
            <a:round/>
            <a:headEnd/>
            <a:tailEnd type="triangle" w="lg" len="lg"/>
          </a:ln>
          <a:effectLst/>
          <a:extLst>
            <a:ext uri="{909E8E84-426E-40DD-AFC4-6F175D3DCCD1}">
              <a14:hiddenFill xmlns:a14="http://schemas.microsoft.com/office/drawing/2010/main">
                <a:noFill/>
              </a14:hiddenFill>
            </a:ext>
          </a:extLst>
        </p:spPr>
      </p:cxnSp>
      <p:cxnSp>
        <p:nvCxnSpPr>
          <p:cNvPr id="32" name="Straight Connector 31"/>
          <p:cNvCxnSpPr>
            <a:cxnSpLocks noChangeShapeType="1"/>
            <a:stCxn id="33" idx="6"/>
            <a:endCxn id="32" idx="2"/>
          </p:cNvCxnSpPr>
          <p:nvPr/>
        </p:nvCxnSpPr>
        <p:spPr bwMode="auto">
          <a:xfrm flipV="1">
            <a:off x="5334000" y="5372100"/>
            <a:ext cx="762000" cy="685800"/>
          </a:xfrm>
          <a:prstGeom prst="line">
            <a:avLst/>
          </a:prstGeom>
          <a:noFill/>
          <a:ln w="50800">
            <a:solidFill>
              <a:schemeClr val="accent5"/>
            </a:solidFill>
            <a:round/>
            <a:headEnd/>
            <a:tailEnd type="triangle" w="lg" len="lg"/>
          </a:ln>
          <a:effectLst/>
          <a:extLst>
            <a:ext uri="{909E8E84-426E-40DD-AFC4-6F175D3DCCD1}">
              <a14:hiddenFill xmlns:a14="http://schemas.microsoft.com/office/drawing/2010/main">
                <a:noFill/>
              </a14:hiddenFill>
            </a:ext>
          </a:extLst>
        </p:spPr>
      </p:cxnSp>
      <p:sp>
        <p:nvSpPr>
          <p:cNvPr id="33" name="Rectangle 32"/>
          <p:cNvSpPr>
            <a:spLocks noChangeArrowheads="1"/>
          </p:cNvSpPr>
          <p:nvPr/>
        </p:nvSpPr>
        <p:spPr bwMode="auto">
          <a:xfrm>
            <a:off x="1066800" y="1676400"/>
            <a:ext cx="7086600" cy="1676400"/>
          </a:xfrm>
          <a:prstGeom prst="rect">
            <a:avLst/>
          </a:prstGeom>
          <a:noFill/>
          <a:ln w="9525">
            <a:solidFill>
              <a:schemeClr val="accent4"/>
            </a:solidFill>
            <a:miter lim="800000"/>
            <a:headEnd/>
            <a:tailEnd/>
          </a:ln>
          <a:effectLst/>
          <a:extLst>
            <a:ext uri="{909E8E84-426E-40DD-AFC4-6F175D3DCCD1}">
              <a14:hiddenFill xmlns:a14="http://schemas.microsoft.com/office/drawing/2010/main">
                <a:solidFill>
                  <a:srgbClr val="FFFFFF"/>
                </a:solidFill>
              </a14:hiddenFill>
            </a:ext>
          </a:extLst>
        </p:spPr>
        <p:txBody>
          <a:bodyPr anchor="ctr"/>
          <a:lstStyle>
            <a:lvl1pPr eaLnBrk="0" hangingPunct="0">
              <a:defRPr sz="2000" b="1">
                <a:solidFill>
                  <a:schemeClr val="tx1"/>
                </a:solidFill>
                <a:latin typeface="Helvetica" charset="0"/>
                <a:ea typeface="ＭＳ Ｐゴシック" charset="-128"/>
              </a:defRPr>
            </a:lvl1pPr>
            <a:lvl2pPr marL="742950" indent="-285750" eaLnBrk="0" hangingPunct="0">
              <a:defRPr sz="2000" b="1">
                <a:solidFill>
                  <a:schemeClr val="tx1"/>
                </a:solidFill>
                <a:latin typeface="Helvetica" charset="0"/>
                <a:ea typeface="ＭＳ Ｐゴシック" charset="-128"/>
              </a:defRPr>
            </a:lvl2pPr>
            <a:lvl3pPr marL="1143000" indent="-228600" eaLnBrk="0" hangingPunct="0">
              <a:defRPr sz="2000" b="1">
                <a:solidFill>
                  <a:schemeClr val="tx1"/>
                </a:solidFill>
                <a:latin typeface="Helvetica" charset="0"/>
                <a:ea typeface="ＭＳ Ｐゴシック" charset="-128"/>
              </a:defRPr>
            </a:lvl3pPr>
            <a:lvl4pPr marL="1600200" indent="-228600" eaLnBrk="0" hangingPunct="0">
              <a:defRPr sz="2000" b="1">
                <a:solidFill>
                  <a:schemeClr val="tx1"/>
                </a:solidFill>
                <a:latin typeface="Helvetica" charset="0"/>
                <a:ea typeface="ＭＳ Ｐゴシック" charset="-128"/>
              </a:defRPr>
            </a:lvl4pPr>
            <a:lvl5pPr marL="2057400" indent="-228600" eaLnBrk="0" hangingPunct="0">
              <a:defRPr sz="2000" b="1">
                <a:solidFill>
                  <a:schemeClr val="tx1"/>
                </a:solidFill>
                <a:latin typeface="Helvetica" charset="0"/>
                <a:ea typeface="ＭＳ Ｐゴシック" charset="-128"/>
              </a:defRPr>
            </a:lvl5pPr>
            <a:lvl6pPr marL="2514600" indent="-228600" algn="ctr" eaLnBrk="0" fontAlgn="base" hangingPunct="0">
              <a:spcBef>
                <a:spcPct val="0"/>
              </a:spcBef>
              <a:spcAft>
                <a:spcPct val="0"/>
              </a:spcAft>
              <a:defRPr sz="2000" b="1">
                <a:solidFill>
                  <a:schemeClr val="tx1"/>
                </a:solidFill>
                <a:latin typeface="Helvetica" charset="0"/>
                <a:ea typeface="ＭＳ Ｐゴシック" charset="-128"/>
              </a:defRPr>
            </a:lvl6pPr>
            <a:lvl7pPr marL="2971800" indent="-228600" algn="ctr" eaLnBrk="0" fontAlgn="base" hangingPunct="0">
              <a:spcBef>
                <a:spcPct val="0"/>
              </a:spcBef>
              <a:spcAft>
                <a:spcPct val="0"/>
              </a:spcAft>
              <a:defRPr sz="2000" b="1">
                <a:solidFill>
                  <a:schemeClr val="tx1"/>
                </a:solidFill>
                <a:latin typeface="Helvetica" charset="0"/>
                <a:ea typeface="ＭＳ Ｐゴシック" charset="-128"/>
              </a:defRPr>
            </a:lvl7pPr>
            <a:lvl8pPr marL="3429000" indent="-228600" algn="ctr" eaLnBrk="0" fontAlgn="base" hangingPunct="0">
              <a:spcBef>
                <a:spcPct val="0"/>
              </a:spcBef>
              <a:spcAft>
                <a:spcPct val="0"/>
              </a:spcAft>
              <a:defRPr sz="2000" b="1">
                <a:solidFill>
                  <a:schemeClr val="tx1"/>
                </a:solidFill>
                <a:latin typeface="Helvetica" charset="0"/>
                <a:ea typeface="ＭＳ Ｐゴシック" charset="-128"/>
              </a:defRPr>
            </a:lvl8pPr>
            <a:lvl9pPr marL="3886200" indent="-228600" algn="ctr" eaLnBrk="0" fontAlgn="base" hangingPunct="0">
              <a:spcBef>
                <a:spcPct val="0"/>
              </a:spcBef>
              <a:spcAft>
                <a:spcPct val="0"/>
              </a:spcAft>
              <a:defRPr sz="2000" b="1">
                <a:solidFill>
                  <a:schemeClr val="tx1"/>
                </a:solidFill>
                <a:latin typeface="Helvetica" charset="0"/>
                <a:ea typeface="ＭＳ Ｐゴシック" charset="-128"/>
              </a:defRPr>
            </a:lvl9pPr>
          </a:lstStyle>
          <a:p>
            <a:pPr algn="ctr" eaLnBrk="1" fontAlgn="base" hangingPunct="1">
              <a:spcBef>
                <a:spcPct val="0"/>
              </a:spcBef>
              <a:spcAft>
                <a:spcPct val="0"/>
              </a:spcAft>
              <a:defRPr/>
            </a:pPr>
            <a:endParaRPr lang="en-US" altLang="en-US" smtClean="0">
              <a:solidFill>
                <a:srgbClr val="FFFFFF"/>
              </a:solidFill>
              <a:latin typeface="+mn-lt"/>
              <a:cs typeface="Arial"/>
            </a:endParaRPr>
          </a:p>
        </p:txBody>
      </p:sp>
      <p:sp>
        <p:nvSpPr>
          <p:cNvPr id="34" name="Rectangle 33"/>
          <p:cNvSpPr>
            <a:spLocks noChangeArrowheads="1"/>
          </p:cNvSpPr>
          <p:nvPr/>
        </p:nvSpPr>
        <p:spPr bwMode="auto">
          <a:xfrm>
            <a:off x="1066800" y="3962400"/>
            <a:ext cx="7086600" cy="2590800"/>
          </a:xfrm>
          <a:prstGeom prst="rect">
            <a:avLst/>
          </a:prstGeom>
          <a:noFill/>
          <a:ln w="9525">
            <a:solidFill>
              <a:srgbClr val="0000FF"/>
            </a:solidFill>
            <a:miter lim="800000"/>
            <a:headEnd/>
            <a:tailEnd/>
          </a:ln>
          <a:effectLst>
            <a:outerShdw blurRad="40000" dist="23000" dir="5400000" rotWithShape="0">
              <a:srgbClr val="000000">
                <a:alpha val="34998"/>
              </a:srgbClr>
            </a:outerShdw>
          </a:effectLst>
          <a:extLst>
            <a:ext uri="{909E8E84-426E-40DD-AFC4-6F175D3DCCD1}">
              <a14:hiddenFill xmlns:a14="http://schemas.microsoft.com/office/drawing/2010/main">
                <a:solidFill>
                  <a:srgbClr val="FFFFFF"/>
                </a:solidFill>
              </a14:hiddenFill>
            </a:ext>
          </a:extLst>
        </p:spPr>
        <p:txBody>
          <a:bodyPr anchor="ctr"/>
          <a:lstStyle>
            <a:lvl1pPr eaLnBrk="0" hangingPunct="0">
              <a:defRPr sz="2000" b="1">
                <a:solidFill>
                  <a:schemeClr val="tx1"/>
                </a:solidFill>
                <a:latin typeface="Helvetica" charset="0"/>
                <a:ea typeface="ＭＳ Ｐゴシック" charset="-128"/>
              </a:defRPr>
            </a:lvl1pPr>
            <a:lvl2pPr marL="742950" indent="-285750" eaLnBrk="0" hangingPunct="0">
              <a:defRPr sz="2000" b="1">
                <a:solidFill>
                  <a:schemeClr val="tx1"/>
                </a:solidFill>
                <a:latin typeface="Helvetica" charset="0"/>
                <a:ea typeface="ＭＳ Ｐゴシック" charset="-128"/>
              </a:defRPr>
            </a:lvl2pPr>
            <a:lvl3pPr marL="1143000" indent="-228600" eaLnBrk="0" hangingPunct="0">
              <a:defRPr sz="2000" b="1">
                <a:solidFill>
                  <a:schemeClr val="tx1"/>
                </a:solidFill>
                <a:latin typeface="Helvetica" charset="0"/>
                <a:ea typeface="ＭＳ Ｐゴシック" charset="-128"/>
              </a:defRPr>
            </a:lvl3pPr>
            <a:lvl4pPr marL="1600200" indent="-228600" eaLnBrk="0" hangingPunct="0">
              <a:defRPr sz="2000" b="1">
                <a:solidFill>
                  <a:schemeClr val="tx1"/>
                </a:solidFill>
                <a:latin typeface="Helvetica" charset="0"/>
                <a:ea typeface="ＭＳ Ｐゴシック" charset="-128"/>
              </a:defRPr>
            </a:lvl4pPr>
            <a:lvl5pPr marL="2057400" indent="-228600" eaLnBrk="0" hangingPunct="0">
              <a:defRPr sz="2000" b="1">
                <a:solidFill>
                  <a:schemeClr val="tx1"/>
                </a:solidFill>
                <a:latin typeface="Helvetica" charset="0"/>
                <a:ea typeface="ＭＳ Ｐゴシック" charset="-128"/>
              </a:defRPr>
            </a:lvl5pPr>
            <a:lvl6pPr marL="2514600" indent="-228600" algn="ctr" eaLnBrk="0" fontAlgn="base" hangingPunct="0">
              <a:spcBef>
                <a:spcPct val="0"/>
              </a:spcBef>
              <a:spcAft>
                <a:spcPct val="0"/>
              </a:spcAft>
              <a:defRPr sz="2000" b="1">
                <a:solidFill>
                  <a:schemeClr val="tx1"/>
                </a:solidFill>
                <a:latin typeface="Helvetica" charset="0"/>
                <a:ea typeface="ＭＳ Ｐゴシック" charset="-128"/>
              </a:defRPr>
            </a:lvl6pPr>
            <a:lvl7pPr marL="2971800" indent="-228600" algn="ctr" eaLnBrk="0" fontAlgn="base" hangingPunct="0">
              <a:spcBef>
                <a:spcPct val="0"/>
              </a:spcBef>
              <a:spcAft>
                <a:spcPct val="0"/>
              </a:spcAft>
              <a:defRPr sz="2000" b="1">
                <a:solidFill>
                  <a:schemeClr val="tx1"/>
                </a:solidFill>
                <a:latin typeface="Helvetica" charset="0"/>
                <a:ea typeface="ＭＳ Ｐゴシック" charset="-128"/>
              </a:defRPr>
            </a:lvl7pPr>
            <a:lvl8pPr marL="3429000" indent="-228600" algn="ctr" eaLnBrk="0" fontAlgn="base" hangingPunct="0">
              <a:spcBef>
                <a:spcPct val="0"/>
              </a:spcBef>
              <a:spcAft>
                <a:spcPct val="0"/>
              </a:spcAft>
              <a:defRPr sz="2000" b="1">
                <a:solidFill>
                  <a:schemeClr val="tx1"/>
                </a:solidFill>
                <a:latin typeface="Helvetica" charset="0"/>
                <a:ea typeface="ＭＳ Ｐゴシック" charset="-128"/>
              </a:defRPr>
            </a:lvl8pPr>
            <a:lvl9pPr marL="3886200" indent="-228600" algn="ctr" eaLnBrk="0" fontAlgn="base" hangingPunct="0">
              <a:spcBef>
                <a:spcPct val="0"/>
              </a:spcBef>
              <a:spcAft>
                <a:spcPct val="0"/>
              </a:spcAft>
              <a:defRPr sz="2000" b="1">
                <a:solidFill>
                  <a:schemeClr val="tx1"/>
                </a:solidFill>
                <a:latin typeface="Helvetica" charset="0"/>
                <a:ea typeface="ＭＳ Ｐゴシック" charset="-128"/>
              </a:defRPr>
            </a:lvl9pPr>
          </a:lstStyle>
          <a:p>
            <a:pPr algn="ctr" eaLnBrk="1" fontAlgn="base" hangingPunct="1">
              <a:spcBef>
                <a:spcPct val="0"/>
              </a:spcBef>
              <a:spcAft>
                <a:spcPct val="0"/>
              </a:spcAft>
              <a:defRPr/>
            </a:pPr>
            <a:endParaRPr lang="en-US" altLang="en-US" smtClean="0">
              <a:solidFill>
                <a:srgbClr val="FFFFFF"/>
              </a:solidFill>
              <a:latin typeface="+mn-lt"/>
              <a:cs typeface="Arial"/>
            </a:endParaRPr>
          </a:p>
        </p:txBody>
      </p:sp>
      <p:cxnSp>
        <p:nvCxnSpPr>
          <p:cNvPr id="35" name="Straight Connector 34"/>
          <p:cNvCxnSpPr>
            <a:cxnSpLocks noChangeShapeType="1"/>
            <a:stCxn id="30" idx="6"/>
            <a:endCxn id="29" idx="2"/>
          </p:cNvCxnSpPr>
          <p:nvPr/>
        </p:nvCxnSpPr>
        <p:spPr bwMode="auto">
          <a:xfrm>
            <a:off x="2895600" y="2552700"/>
            <a:ext cx="3200400" cy="1588"/>
          </a:xfrm>
          <a:prstGeom prst="line">
            <a:avLst/>
          </a:prstGeom>
          <a:noFill/>
          <a:ln w="25400">
            <a:solidFill>
              <a:schemeClr val="accent4"/>
            </a:solidFill>
            <a:round/>
            <a:headEnd/>
            <a:tailEnd/>
          </a:ln>
          <a:effectLst/>
          <a:extLst>
            <a:ext uri="{909E8E84-426E-40DD-AFC4-6F175D3DCCD1}">
              <a14:hiddenFill xmlns:a14="http://schemas.microsoft.com/office/drawing/2010/main">
                <a:noFill/>
              </a14:hiddenFill>
            </a:ext>
          </a:extLst>
        </p:spPr>
      </p:cxnSp>
      <p:cxnSp>
        <p:nvCxnSpPr>
          <p:cNvPr id="36" name="Straight Connector 35"/>
          <p:cNvCxnSpPr>
            <a:cxnSpLocks noChangeShapeType="1"/>
            <a:stCxn id="30" idx="4"/>
            <a:endCxn id="28" idx="0"/>
          </p:cNvCxnSpPr>
          <p:nvPr/>
        </p:nvCxnSpPr>
        <p:spPr bwMode="auto">
          <a:xfrm rot="5400000">
            <a:off x="1447801" y="3962400"/>
            <a:ext cx="1981200" cy="3175"/>
          </a:xfrm>
          <a:prstGeom prst="line">
            <a:avLst/>
          </a:prstGeom>
          <a:noFill/>
          <a:ln w="38100">
            <a:solidFill>
              <a:srgbClr val="000000"/>
            </a:solidFill>
            <a:prstDash val="dash"/>
            <a:round/>
            <a:headEnd/>
            <a:tailEnd/>
          </a:ln>
          <a:effectLst/>
          <a:extLst>
            <a:ext uri="{909E8E84-426E-40DD-AFC4-6F175D3DCCD1}">
              <a14:hiddenFill xmlns:a14="http://schemas.microsoft.com/office/drawing/2010/main">
                <a:noFill/>
              </a14:hiddenFill>
            </a:ext>
          </a:extLst>
        </p:spPr>
      </p:cxnSp>
      <p:cxnSp>
        <p:nvCxnSpPr>
          <p:cNvPr id="37" name="Straight Connector 36"/>
          <p:cNvCxnSpPr>
            <a:cxnSpLocks noChangeShapeType="1"/>
          </p:cNvCxnSpPr>
          <p:nvPr/>
        </p:nvCxnSpPr>
        <p:spPr bwMode="auto">
          <a:xfrm rot="5400000">
            <a:off x="5563394" y="3961606"/>
            <a:ext cx="1981200" cy="1588"/>
          </a:xfrm>
          <a:prstGeom prst="line">
            <a:avLst/>
          </a:prstGeom>
          <a:noFill/>
          <a:ln w="38100">
            <a:solidFill>
              <a:srgbClr val="000000"/>
            </a:solidFill>
            <a:prstDash val="dash"/>
            <a:round/>
            <a:headEnd/>
            <a:tailEnd/>
          </a:ln>
          <a:effectLst/>
          <a:extLst>
            <a:ext uri="{909E8E84-426E-40DD-AFC4-6F175D3DCCD1}">
              <a14:hiddenFill xmlns:a14="http://schemas.microsoft.com/office/drawing/2010/main">
                <a:noFill/>
              </a14:hiddenFill>
            </a:ext>
          </a:extLst>
        </p:spPr>
      </p:cxnSp>
      <p:sp>
        <p:nvSpPr>
          <p:cNvPr id="38" name="TextBox 30"/>
          <p:cNvSpPr txBox="1">
            <a:spLocks noChangeArrowheads="1"/>
          </p:cNvSpPr>
          <p:nvPr/>
        </p:nvSpPr>
        <p:spPr bwMode="auto">
          <a:xfrm>
            <a:off x="4000003" y="2060575"/>
            <a:ext cx="72648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50000"/>
              </a:spcBef>
              <a:buChar char="•"/>
              <a:defRPr sz="2800">
                <a:solidFill>
                  <a:srgbClr val="0000FF"/>
                </a:solidFill>
                <a:latin typeface="Arial" charset="0"/>
                <a:ea typeface="ＭＳ Ｐゴシック" charset="-128"/>
                <a:cs typeface="Arial" charset="0"/>
              </a:defRPr>
            </a:lvl1pPr>
            <a:lvl2pPr marL="742950" indent="-285750">
              <a:spcBef>
                <a:spcPct val="10000"/>
              </a:spcBef>
              <a:buFont typeface="Helvetica" charset="0"/>
              <a:buChar char="–"/>
              <a:defRPr sz="2400">
                <a:solidFill>
                  <a:schemeClr val="accent2"/>
                </a:solidFill>
                <a:latin typeface="Arial" charset="0"/>
                <a:ea typeface="Arial" charset="0"/>
                <a:cs typeface="Arial" charset="0"/>
              </a:defRPr>
            </a:lvl2pPr>
            <a:lvl3pPr marL="1143000" indent="-228600">
              <a:spcBef>
                <a:spcPct val="10000"/>
              </a:spcBef>
              <a:buFont typeface="Wingdings" charset="2"/>
              <a:buChar char=""/>
              <a:defRPr sz="2000">
                <a:solidFill>
                  <a:schemeClr val="tx1"/>
                </a:solidFill>
                <a:latin typeface="Arial" charset="0"/>
                <a:ea typeface="Arial" charset="0"/>
                <a:cs typeface="Arial" charset="0"/>
              </a:defRPr>
            </a:lvl3pPr>
            <a:lvl4pPr marL="1600200" indent="-228600">
              <a:spcBef>
                <a:spcPct val="10000"/>
              </a:spcBef>
              <a:buChar char="•"/>
              <a:defRPr sz="2000">
                <a:solidFill>
                  <a:schemeClr val="accent2"/>
                </a:solidFill>
                <a:latin typeface="Helvetica" charset="0"/>
                <a:ea typeface="Arial" charset="0"/>
                <a:cs typeface="Arial" charset="0"/>
              </a:defRPr>
            </a:lvl4pPr>
            <a:lvl5pPr marL="2057400" indent="-228600">
              <a:spcBef>
                <a:spcPct val="10000"/>
              </a:spcBef>
              <a:buChar char="•"/>
              <a:defRPr sz="2000">
                <a:solidFill>
                  <a:schemeClr val="tx1"/>
                </a:solidFill>
                <a:latin typeface="Helvetica" charset="0"/>
                <a:ea typeface="Arial" charset="0"/>
                <a:cs typeface="Arial" charset="0"/>
              </a:defRPr>
            </a:lvl5pPr>
            <a:lvl6pPr marL="25146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6pPr>
            <a:lvl7pPr marL="29718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7pPr>
            <a:lvl8pPr marL="34290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8pPr>
            <a:lvl9pPr marL="38862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9pPr>
          </a:lstStyle>
          <a:p>
            <a:pPr algn="ctr" fontAlgn="base">
              <a:spcBef>
                <a:spcPct val="0"/>
              </a:spcBef>
              <a:spcAft>
                <a:spcPct val="0"/>
              </a:spcAft>
              <a:buFontTx/>
              <a:buNone/>
            </a:pPr>
            <a:r>
              <a:rPr lang="en-US" altLang="en-US" b="1" dirty="0">
                <a:solidFill>
                  <a:schemeClr val="accent4"/>
                </a:solidFill>
                <a:latin typeface="+mn-lt"/>
              </a:rPr>
              <a:t>link</a:t>
            </a:r>
          </a:p>
        </p:txBody>
      </p:sp>
      <p:sp>
        <p:nvSpPr>
          <p:cNvPr id="39" name="TextBox 31"/>
          <p:cNvSpPr txBox="1">
            <a:spLocks noChangeArrowheads="1"/>
          </p:cNvSpPr>
          <p:nvPr/>
        </p:nvSpPr>
        <p:spPr bwMode="auto">
          <a:xfrm>
            <a:off x="3721960" y="2524125"/>
            <a:ext cx="126669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50000"/>
              </a:spcBef>
              <a:buChar char="•"/>
              <a:defRPr sz="2800">
                <a:solidFill>
                  <a:srgbClr val="0000FF"/>
                </a:solidFill>
                <a:latin typeface="Arial" charset="0"/>
                <a:ea typeface="ＭＳ Ｐゴシック" charset="-128"/>
                <a:cs typeface="Arial" charset="0"/>
              </a:defRPr>
            </a:lvl1pPr>
            <a:lvl2pPr marL="742950" indent="-285750">
              <a:spcBef>
                <a:spcPct val="10000"/>
              </a:spcBef>
              <a:buFont typeface="Helvetica" charset="0"/>
              <a:buChar char="–"/>
              <a:defRPr sz="2400">
                <a:solidFill>
                  <a:schemeClr val="accent2"/>
                </a:solidFill>
                <a:latin typeface="Arial" charset="0"/>
                <a:ea typeface="Arial" charset="0"/>
                <a:cs typeface="Arial" charset="0"/>
              </a:defRPr>
            </a:lvl2pPr>
            <a:lvl3pPr marL="1143000" indent="-228600">
              <a:spcBef>
                <a:spcPct val="10000"/>
              </a:spcBef>
              <a:buFont typeface="Wingdings" charset="2"/>
              <a:buChar char=""/>
              <a:defRPr sz="2000">
                <a:solidFill>
                  <a:schemeClr val="tx1"/>
                </a:solidFill>
                <a:latin typeface="Arial" charset="0"/>
                <a:ea typeface="Arial" charset="0"/>
                <a:cs typeface="Arial" charset="0"/>
              </a:defRPr>
            </a:lvl3pPr>
            <a:lvl4pPr marL="1600200" indent="-228600">
              <a:spcBef>
                <a:spcPct val="10000"/>
              </a:spcBef>
              <a:buChar char="•"/>
              <a:defRPr sz="2000">
                <a:solidFill>
                  <a:schemeClr val="accent2"/>
                </a:solidFill>
                <a:latin typeface="Helvetica" charset="0"/>
                <a:ea typeface="Arial" charset="0"/>
                <a:cs typeface="Arial" charset="0"/>
              </a:defRPr>
            </a:lvl4pPr>
            <a:lvl5pPr marL="2057400" indent="-228600">
              <a:spcBef>
                <a:spcPct val="10000"/>
              </a:spcBef>
              <a:buChar char="•"/>
              <a:defRPr sz="2000">
                <a:solidFill>
                  <a:schemeClr val="tx1"/>
                </a:solidFill>
                <a:latin typeface="Helvetica" charset="0"/>
                <a:ea typeface="Arial" charset="0"/>
                <a:cs typeface="Arial" charset="0"/>
              </a:defRPr>
            </a:lvl5pPr>
            <a:lvl6pPr marL="25146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6pPr>
            <a:lvl7pPr marL="29718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7pPr>
            <a:lvl8pPr marL="34290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8pPr>
            <a:lvl9pPr marL="38862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9pPr>
          </a:lstStyle>
          <a:p>
            <a:pPr algn="ctr" fontAlgn="base">
              <a:spcBef>
                <a:spcPct val="0"/>
              </a:spcBef>
              <a:spcAft>
                <a:spcPct val="0"/>
              </a:spcAft>
              <a:buFontTx/>
              <a:buNone/>
            </a:pPr>
            <a:r>
              <a:rPr lang="en-US" altLang="en-US" b="1" dirty="0">
                <a:solidFill>
                  <a:schemeClr val="accent5"/>
                </a:solidFill>
                <a:latin typeface="+mn-lt"/>
              </a:rPr>
              <a:t>session</a:t>
            </a:r>
          </a:p>
        </p:txBody>
      </p:sp>
      <p:sp>
        <p:nvSpPr>
          <p:cNvPr id="40" name="TextBox 35"/>
          <p:cNvSpPr txBox="1">
            <a:spLocks noChangeArrowheads="1"/>
          </p:cNvSpPr>
          <p:nvPr/>
        </p:nvSpPr>
        <p:spPr bwMode="auto">
          <a:xfrm>
            <a:off x="4572000" y="4733925"/>
            <a:ext cx="88423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50000"/>
              </a:spcBef>
              <a:buChar char="•"/>
              <a:defRPr sz="2800">
                <a:solidFill>
                  <a:srgbClr val="0000FF"/>
                </a:solidFill>
                <a:latin typeface="Arial" charset="0"/>
                <a:ea typeface="ＭＳ Ｐゴシック" charset="-128"/>
                <a:cs typeface="Arial" charset="0"/>
              </a:defRPr>
            </a:lvl1pPr>
            <a:lvl2pPr marL="742950" indent="-285750">
              <a:spcBef>
                <a:spcPct val="10000"/>
              </a:spcBef>
              <a:buFont typeface="Helvetica" charset="0"/>
              <a:buChar char="–"/>
              <a:defRPr sz="2400">
                <a:solidFill>
                  <a:schemeClr val="accent2"/>
                </a:solidFill>
                <a:latin typeface="Arial" charset="0"/>
                <a:ea typeface="Arial" charset="0"/>
                <a:cs typeface="Arial" charset="0"/>
              </a:defRPr>
            </a:lvl2pPr>
            <a:lvl3pPr marL="1143000" indent="-228600">
              <a:spcBef>
                <a:spcPct val="10000"/>
              </a:spcBef>
              <a:buFont typeface="Wingdings" charset="2"/>
              <a:buChar char=""/>
              <a:defRPr sz="2000">
                <a:solidFill>
                  <a:schemeClr val="tx1"/>
                </a:solidFill>
                <a:latin typeface="Arial" charset="0"/>
                <a:ea typeface="Arial" charset="0"/>
                <a:cs typeface="Arial" charset="0"/>
              </a:defRPr>
            </a:lvl3pPr>
            <a:lvl4pPr marL="1600200" indent="-228600">
              <a:spcBef>
                <a:spcPct val="10000"/>
              </a:spcBef>
              <a:buChar char="•"/>
              <a:defRPr sz="2000">
                <a:solidFill>
                  <a:schemeClr val="accent2"/>
                </a:solidFill>
                <a:latin typeface="Helvetica" charset="0"/>
                <a:ea typeface="Arial" charset="0"/>
                <a:cs typeface="Arial" charset="0"/>
              </a:defRPr>
            </a:lvl4pPr>
            <a:lvl5pPr marL="2057400" indent="-228600">
              <a:spcBef>
                <a:spcPct val="10000"/>
              </a:spcBef>
              <a:buChar char="•"/>
              <a:defRPr sz="2000">
                <a:solidFill>
                  <a:schemeClr val="tx1"/>
                </a:solidFill>
                <a:latin typeface="Helvetica" charset="0"/>
                <a:ea typeface="Arial" charset="0"/>
                <a:cs typeface="Arial" charset="0"/>
              </a:defRPr>
            </a:lvl5pPr>
            <a:lvl6pPr marL="25146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6pPr>
            <a:lvl7pPr marL="29718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7pPr>
            <a:lvl8pPr marL="34290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8pPr>
            <a:lvl9pPr marL="38862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9pPr>
          </a:lstStyle>
          <a:p>
            <a:pPr algn="ctr" fontAlgn="base">
              <a:spcBef>
                <a:spcPct val="0"/>
              </a:spcBef>
              <a:spcAft>
                <a:spcPct val="0"/>
              </a:spcAft>
              <a:buFontTx/>
              <a:buNone/>
            </a:pPr>
            <a:r>
              <a:rPr lang="en-US" altLang="en-US" b="1" dirty="0">
                <a:solidFill>
                  <a:schemeClr val="accent5"/>
                </a:solidFill>
                <a:latin typeface="+mn-lt"/>
              </a:rPr>
              <a:t>path</a:t>
            </a:r>
          </a:p>
        </p:txBody>
      </p:sp>
      <p:sp>
        <p:nvSpPr>
          <p:cNvPr id="41" name="TextBox 36"/>
          <p:cNvSpPr txBox="1">
            <a:spLocks noChangeArrowheads="1"/>
          </p:cNvSpPr>
          <p:nvPr/>
        </p:nvSpPr>
        <p:spPr bwMode="auto">
          <a:xfrm>
            <a:off x="6892925" y="1905000"/>
            <a:ext cx="10223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50000"/>
              </a:spcBef>
              <a:buChar char="•"/>
              <a:defRPr sz="2800">
                <a:solidFill>
                  <a:srgbClr val="0000FF"/>
                </a:solidFill>
                <a:latin typeface="Arial" charset="0"/>
                <a:ea typeface="ＭＳ Ｐゴシック" charset="-128"/>
                <a:cs typeface="Arial" charset="0"/>
              </a:defRPr>
            </a:lvl1pPr>
            <a:lvl2pPr marL="742950" indent="-285750">
              <a:spcBef>
                <a:spcPct val="10000"/>
              </a:spcBef>
              <a:buFont typeface="Helvetica" charset="0"/>
              <a:buChar char="–"/>
              <a:defRPr sz="2400">
                <a:solidFill>
                  <a:schemeClr val="accent2"/>
                </a:solidFill>
                <a:latin typeface="Arial" charset="0"/>
                <a:ea typeface="Arial" charset="0"/>
                <a:cs typeface="Arial" charset="0"/>
              </a:defRPr>
            </a:lvl2pPr>
            <a:lvl3pPr marL="1143000" indent="-228600">
              <a:spcBef>
                <a:spcPct val="10000"/>
              </a:spcBef>
              <a:buFont typeface="Wingdings" charset="2"/>
              <a:buChar char=""/>
              <a:defRPr sz="2000">
                <a:solidFill>
                  <a:schemeClr val="tx1"/>
                </a:solidFill>
                <a:latin typeface="Arial" charset="0"/>
                <a:ea typeface="Arial" charset="0"/>
                <a:cs typeface="Arial" charset="0"/>
              </a:defRPr>
            </a:lvl3pPr>
            <a:lvl4pPr marL="1600200" indent="-228600">
              <a:spcBef>
                <a:spcPct val="10000"/>
              </a:spcBef>
              <a:buChar char="•"/>
              <a:defRPr sz="2000">
                <a:solidFill>
                  <a:schemeClr val="accent2"/>
                </a:solidFill>
                <a:latin typeface="Helvetica" charset="0"/>
                <a:ea typeface="Arial" charset="0"/>
                <a:cs typeface="Arial" charset="0"/>
              </a:defRPr>
            </a:lvl4pPr>
            <a:lvl5pPr marL="2057400" indent="-228600">
              <a:spcBef>
                <a:spcPct val="10000"/>
              </a:spcBef>
              <a:buChar char="•"/>
              <a:defRPr sz="2000">
                <a:solidFill>
                  <a:schemeClr val="tx1"/>
                </a:solidFill>
                <a:latin typeface="Helvetica" charset="0"/>
                <a:ea typeface="Arial" charset="0"/>
                <a:cs typeface="Arial" charset="0"/>
              </a:defRPr>
            </a:lvl5pPr>
            <a:lvl6pPr marL="25146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6pPr>
            <a:lvl7pPr marL="29718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7pPr>
            <a:lvl8pPr marL="34290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8pPr>
            <a:lvl9pPr marL="38862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9pPr>
          </a:lstStyle>
          <a:p>
            <a:pPr algn="ctr" fontAlgn="base">
              <a:spcBef>
                <a:spcPct val="0"/>
              </a:spcBef>
              <a:spcAft>
                <a:spcPct val="0"/>
              </a:spcAft>
              <a:buFontTx/>
              <a:buNone/>
            </a:pPr>
            <a:r>
              <a:rPr lang="en-US" altLang="en-US" b="1">
                <a:solidFill>
                  <a:schemeClr val="accent4"/>
                </a:solidFill>
                <a:latin typeface="+mn-lt"/>
              </a:rPr>
              <a:t>name</a:t>
            </a:r>
          </a:p>
        </p:txBody>
      </p:sp>
      <p:sp>
        <p:nvSpPr>
          <p:cNvPr id="42" name="TextBox 37"/>
          <p:cNvSpPr txBox="1">
            <a:spLocks noChangeArrowheads="1"/>
          </p:cNvSpPr>
          <p:nvPr/>
        </p:nvSpPr>
        <p:spPr bwMode="auto">
          <a:xfrm>
            <a:off x="6615113" y="4495800"/>
            <a:ext cx="13557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50000"/>
              </a:spcBef>
              <a:buChar char="•"/>
              <a:defRPr sz="2800">
                <a:solidFill>
                  <a:srgbClr val="0000FF"/>
                </a:solidFill>
                <a:latin typeface="Arial" charset="0"/>
                <a:ea typeface="ＭＳ Ｐゴシック" charset="-128"/>
                <a:cs typeface="Arial" charset="0"/>
              </a:defRPr>
            </a:lvl1pPr>
            <a:lvl2pPr marL="742950" indent="-285750">
              <a:spcBef>
                <a:spcPct val="10000"/>
              </a:spcBef>
              <a:buFont typeface="Helvetica" charset="0"/>
              <a:buChar char="–"/>
              <a:defRPr sz="2400">
                <a:solidFill>
                  <a:schemeClr val="accent2"/>
                </a:solidFill>
                <a:latin typeface="Arial" charset="0"/>
                <a:ea typeface="Arial" charset="0"/>
                <a:cs typeface="Arial" charset="0"/>
              </a:defRPr>
            </a:lvl2pPr>
            <a:lvl3pPr marL="1143000" indent="-228600">
              <a:spcBef>
                <a:spcPct val="10000"/>
              </a:spcBef>
              <a:buFont typeface="Wingdings" charset="2"/>
              <a:buChar char=""/>
              <a:defRPr sz="2000">
                <a:solidFill>
                  <a:schemeClr val="tx1"/>
                </a:solidFill>
                <a:latin typeface="Arial" charset="0"/>
                <a:ea typeface="Arial" charset="0"/>
                <a:cs typeface="Arial" charset="0"/>
              </a:defRPr>
            </a:lvl3pPr>
            <a:lvl4pPr marL="1600200" indent="-228600">
              <a:spcBef>
                <a:spcPct val="10000"/>
              </a:spcBef>
              <a:buChar char="•"/>
              <a:defRPr sz="2000">
                <a:solidFill>
                  <a:schemeClr val="accent2"/>
                </a:solidFill>
                <a:latin typeface="Helvetica" charset="0"/>
                <a:ea typeface="Arial" charset="0"/>
                <a:cs typeface="Arial" charset="0"/>
              </a:defRPr>
            </a:lvl4pPr>
            <a:lvl5pPr marL="2057400" indent="-228600">
              <a:spcBef>
                <a:spcPct val="10000"/>
              </a:spcBef>
              <a:buChar char="•"/>
              <a:defRPr sz="2000">
                <a:solidFill>
                  <a:schemeClr val="tx1"/>
                </a:solidFill>
                <a:latin typeface="Helvetica" charset="0"/>
                <a:ea typeface="Arial" charset="0"/>
                <a:cs typeface="Arial" charset="0"/>
              </a:defRPr>
            </a:lvl5pPr>
            <a:lvl6pPr marL="25146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6pPr>
            <a:lvl7pPr marL="29718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7pPr>
            <a:lvl8pPr marL="34290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8pPr>
            <a:lvl9pPr marL="38862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9pPr>
          </a:lstStyle>
          <a:p>
            <a:pPr algn="ctr" fontAlgn="base">
              <a:spcBef>
                <a:spcPct val="0"/>
              </a:spcBef>
              <a:spcAft>
                <a:spcPct val="0"/>
              </a:spcAft>
              <a:buFontTx/>
              <a:buNone/>
            </a:pPr>
            <a:r>
              <a:rPr lang="en-US" altLang="en-US" b="1">
                <a:solidFill>
                  <a:schemeClr val="accent5"/>
                </a:solidFill>
                <a:latin typeface="+mn-lt"/>
              </a:rPr>
              <a:t>address</a:t>
            </a:r>
          </a:p>
        </p:txBody>
      </p:sp>
    </p:spTree>
    <p:extLst>
      <p:ext uri="{BB962C8B-B14F-4D97-AF65-F5344CB8AC3E}">
        <p14:creationId xmlns:p14="http://schemas.microsoft.com/office/powerpoint/2010/main" val="70894793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Transforming Everything</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The ways we do business</a:t>
            </a:r>
          </a:p>
          <a:p>
            <a:pPr lvl="1"/>
            <a:r>
              <a:rPr lang="en-US" dirty="0" smtClean="0"/>
              <a:t>E-commerce, advertising, cloud computing, </a:t>
            </a:r>
            <a:r>
              <a:rPr lang="is-IS" dirty="0" smtClean="0"/>
              <a:t>…</a:t>
            </a:r>
          </a:p>
          <a:p>
            <a:r>
              <a:rPr lang="is-IS" dirty="0" smtClean="0"/>
              <a:t>The way we communicate and socialize</a:t>
            </a:r>
          </a:p>
          <a:p>
            <a:pPr lvl="1"/>
            <a:r>
              <a:rPr lang="is-IS" dirty="0" smtClean="0"/>
              <a:t>E-mail, Facebook, Instagram, WeChat, virtual worlds</a:t>
            </a:r>
          </a:p>
          <a:p>
            <a:r>
              <a:rPr lang="is-IS" dirty="0" smtClean="0"/>
              <a:t>How we think about law</a:t>
            </a:r>
          </a:p>
          <a:p>
            <a:pPr lvl="1"/>
            <a:r>
              <a:rPr lang="is-IS" dirty="0" smtClean="0"/>
              <a:t>Interstate commerce? National boundaries?</a:t>
            </a:r>
          </a:p>
          <a:p>
            <a:r>
              <a:rPr lang="is-IS" dirty="0" smtClean="0"/>
              <a:t>The way we govern</a:t>
            </a:r>
          </a:p>
          <a:p>
            <a:pPr lvl="1"/>
            <a:r>
              <a:rPr lang="is-IS" dirty="0" smtClean="0"/>
              <a:t>E-voting and e-government</a:t>
            </a:r>
          </a:p>
          <a:p>
            <a:pPr lvl="1"/>
            <a:r>
              <a:rPr lang="is-IS" dirty="0" smtClean="0"/>
              <a:t>Censorship and wiretapping</a:t>
            </a:r>
          </a:p>
          <a:p>
            <a:r>
              <a:rPr lang="is-IS" dirty="0" smtClean="0"/>
              <a:t>The way we fight</a:t>
            </a:r>
          </a:p>
          <a:p>
            <a:pPr lvl="1"/>
            <a:r>
              <a:rPr lang="is-IS" dirty="0" smtClean="0"/>
              <a:t>Cyber-attacks, including nation-state attacks</a:t>
            </a:r>
            <a:endParaRPr lang="en-US" dirty="0"/>
          </a:p>
        </p:txBody>
      </p:sp>
      <p:sp>
        <p:nvSpPr>
          <p:cNvPr id="4" name="Slide Number Placeholder 3"/>
          <p:cNvSpPr>
            <a:spLocks noGrp="1"/>
          </p:cNvSpPr>
          <p:nvPr>
            <p:ph type="sldNum" sz="quarter" idx="12"/>
          </p:nvPr>
        </p:nvSpPr>
        <p:spPr/>
        <p:txBody>
          <a:bodyPr/>
          <a:lstStyle/>
          <a:p>
            <a:fld id="{1C91BF9F-A6D6-9C44-9AC2-A799D1CC7BF8}" type="slidenum">
              <a:rPr lang="en-US" smtClean="0"/>
              <a:t>4</a:t>
            </a:fld>
            <a:endParaRPr lang="en-US"/>
          </a:p>
        </p:txBody>
      </p:sp>
    </p:spTree>
    <p:extLst>
      <p:ext uri="{BB962C8B-B14F-4D97-AF65-F5344CB8AC3E}">
        <p14:creationId xmlns:p14="http://schemas.microsoft.com/office/powerpoint/2010/main" val="106517560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solidFill>
                  <a:schemeClr val="tx1"/>
                </a:solidFill>
              </a:rPr>
              <a:t>Directories: Mapping </a:t>
            </a:r>
            <a:r>
              <a:rPr lang="en-US" sz="3600" dirty="0">
                <a:solidFill>
                  <a:schemeClr val="accent4"/>
                </a:solidFill>
              </a:rPr>
              <a:t>Name </a:t>
            </a:r>
            <a:r>
              <a:rPr lang="en-US" sz="3600" dirty="0">
                <a:solidFill>
                  <a:schemeClr val="tx1"/>
                </a:solidFill>
              </a:rPr>
              <a:t>to </a:t>
            </a:r>
            <a:r>
              <a:rPr lang="en-US" sz="3600" dirty="0">
                <a:solidFill>
                  <a:srgbClr val="0070C0"/>
                </a:solidFill>
              </a:rPr>
              <a:t>Address</a:t>
            </a:r>
            <a:endParaRPr lang="en-US" sz="3600" dirty="0"/>
          </a:p>
        </p:txBody>
      </p:sp>
      <p:sp>
        <p:nvSpPr>
          <p:cNvPr id="4" name="Slide Number Placeholder 3"/>
          <p:cNvSpPr>
            <a:spLocks noGrp="1"/>
          </p:cNvSpPr>
          <p:nvPr>
            <p:ph type="sldNum" sz="quarter" idx="12"/>
          </p:nvPr>
        </p:nvSpPr>
        <p:spPr/>
        <p:txBody>
          <a:bodyPr/>
          <a:lstStyle/>
          <a:p>
            <a:fld id="{1C91BF9F-A6D6-9C44-9AC2-A799D1CC7BF8}" type="slidenum">
              <a:rPr lang="en-US" smtClean="0"/>
              <a:t>40</a:t>
            </a:fld>
            <a:endParaRPr lang="en-US"/>
          </a:p>
        </p:txBody>
      </p:sp>
      <p:sp>
        <p:nvSpPr>
          <p:cNvPr id="24" name="Oval 23"/>
          <p:cNvSpPr>
            <a:spLocks noChangeArrowheads="1"/>
          </p:cNvSpPr>
          <p:nvPr/>
        </p:nvSpPr>
        <p:spPr bwMode="auto">
          <a:xfrm>
            <a:off x="1981200" y="4953000"/>
            <a:ext cx="914400" cy="838200"/>
          </a:xfrm>
          <a:prstGeom prst="ellipse">
            <a:avLst/>
          </a:prstGeom>
          <a:solidFill>
            <a:schemeClr val="accent5"/>
          </a:solidFill>
          <a:ln w="9525">
            <a:noFill/>
            <a:round/>
            <a:headEnd/>
            <a:tailEnd/>
          </a:ln>
          <a:effectLst/>
        </p:spPr>
        <p:txBody>
          <a:bodyPr anchor="ctr"/>
          <a:lstStyle>
            <a:lvl1pPr eaLnBrk="0" hangingPunct="0">
              <a:defRPr sz="2000" b="1">
                <a:solidFill>
                  <a:schemeClr val="tx1"/>
                </a:solidFill>
                <a:latin typeface="Helvetica" charset="0"/>
                <a:ea typeface="ＭＳ Ｐゴシック" charset="-128"/>
              </a:defRPr>
            </a:lvl1pPr>
            <a:lvl2pPr marL="742950" indent="-285750" eaLnBrk="0" hangingPunct="0">
              <a:defRPr sz="2000" b="1">
                <a:solidFill>
                  <a:schemeClr val="tx1"/>
                </a:solidFill>
                <a:latin typeface="Helvetica" charset="0"/>
                <a:ea typeface="ＭＳ Ｐゴシック" charset="-128"/>
              </a:defRPr>
            </a:lvl2pPr>
            <a:lvl3pPr marL="1143000" indent="-228600" eaLnBrk="0" hangingPunct="0">
              <a:defRPr sz="2000" b="1">
                <a:solidFill>
                  <a:schemeClr val="tx1"/>
                </a:solidFill>
                <a:latin typeface="Helvetica" charset="0"/>
                <a:ea typeface="ＭＳ Ｐゴシック" charset="-128"/>
              </a:defRPr>
            </a:lvl3pPr>
            <a:lvl4pPr marL="1600200" indent="-228600" eaLnBrk="0" hangingPunct="0">
              <a:defRPr sz="2000" b="1">
                <a:solidFill>
                  <a:schemeClr val="tx1"/>
                </a:solidFill>
                <a:latin typeface="Helvetica" charset="0"/>
                <a:ea typeface="ＭＳ Ｐゴシック" charset="-128"/>
              </a:defRPr>
            </a:lvl4pPr>
            <a:lvl5pPr marL="2057400" indent="-228600" eaLnBrk="0" hangingPunct="0">
              <a:defRPr sz="2000" b="1">
                <a:solidFill>
                  <a:schemeClr val="tx1"/>
                </a:solidFill>
                <a:latin typeface="Helvetica" charset="0"/>
                <a:ea typeface="ＭＳ Ｐゴシック" charset="-128"/>
              </a:defRPr>
            </a:lvl5pPr>
            <a:lvl6pPr marL="2514600" indent="-228600" algn="ctr" eaLnBrk="0" fontAlgn="base" hangingPunct="0">
              <a:spcBef>
                <a:spcPct val="0"/>
              </a:spcBef>
              <a:spcAft>
                <a:spcPct val="0"/>
              </a:spcAft>
              <a:defRPr sz="2000" b="1">
                <a:solidFill>
                  <a:schemeClr val="tx1"/>
                </a:solidFill>
                <a:latin typeface="Helvetica" charset="0"/>
                <a:ea typeface="ＭＳ Ｐゴシック" charset="-128"/>
              </a:defRPr>
            </a:lvl6pPr>
            <a:lvl7pPr marL="2971800" indent="-228600" algn="ctr" eaLnBrk="0" fontAlgn="base" hangingPunct="0">
              <a:spcBef>
                <a:spcPct val="0"/>
              </a:spcBef>
              <a:spcAft>
                <a:spcPct val="0"/>
              </a:spcAft>
              <a:defRPr sz="2000" b="1">
                <a:solidFill>
                  <a:schemeClr val="tx1"/>
                </a:solidFill>
                <a:latin typeface="Helvetica" charset="0"/>
                <a:ea typeface="ＭＳ Ｐゴシック" charset="-128"/>
              </a:defRPr>
            </a:lvl7pPr>
            <a:lvl8pPr marL="3429000" indent="-228600" algn="ctr" eaLnBrk="0" fontAlgn="base" hangingPunct="0">
              <a:spcBef>
                <a:spcPct val="0"/>
              </a:spcBef>
              <a:spcAft>
                <a:spcPct val="0"/>
              </a:spcAft>
              <a:defRPr sz="2000" b="1">
                <a:solidFill>
                  <a:schemeClr val="tx1"/>
                </a:solidFill>
                <a:latin typeface="Helvetica" charset="0"/>
                <a:ea typeface="ＭＳ Ｐゴシック" charset="-128"/>
              </a:defRPr>
            </a:lvl8pPr>
            <a:lvl9pPr marL="3886200" indent="-228600" algn="ctr" eaLnBrk="0" fontAlgn="base" hangingPunct="0">
              <a:spcBef>
                <a:spcPct val="0"/>
              </a:spcBef>
              <a:spcAft>
                <a:spcPct val="0"/>
              </a:spcAft>
              <a:defRPr sz="2000" b="1">
                <a:solidFill>
                  <a:schemeClr val="tx1"/>
                </a:solidFill>
                <a:latin typeface="Helvetica" charset="0"/>
                <a:ea typeface="ＭＳ Ｐゴシック" charset="-128"/>
              </a:defRPr>
            </a:lvl9pPr>
          </a:lstStyle>
          <a:p>
            <a:pPr algn="ctr" eaLnBrk="1" fontAlgn="base" hangingPunct="1">
              <a:spcBef>
                <a:spcPct val="0"/>
              </a:spcBef>
              <a:spcAft>
                <a:spcPct val="0"/>
              </a:spcAft>
              <a:defRPr/>
            </a:pPr>
            <a:endParaRPr lang="en-US" altLang="en-US" smtClean="0">
              <a:solidFill>
                <a:srgbClr val="FFFFFF"/>
              </a:solidFill>
              <a:latin typeface="+mn-lt"/>
              <a:cs typeface="Arial"/>
            </a:endParaRPr>
          </a:p>
        </p:txBody>
      </p:sp>
      <p:sp>
        <p:nvSpPr>
          <p:cNvPr id="25" name="Oval 24"/>
          <p:cNvSpPr>
            <a:spLocks noChangeArrowheads="1"/>
          </p:cNvSpPr>
          <p:nvPr/>
        </p:nvSpPr>
        <p:spPr bwMode="auto">
          <a:xfrm>
            <a:off x="6096000" y="2133600"/>
            <a:ext cx="914400" cy="838200"/>
          </a:xfrm>
          <a:prstGeom prst="ellipse">
            <a:avLst/>
          </a:prstGeom>
          <a:solidFill>
            <a:schemeClr val="accent4"/>
          </a:solidFill>
          <a:ln w="9525">
            <a:noFill/>
            <a:round/>
            <a:headEnd/>
            <a:tailEnd/>
          </a:ln>
          <a:effectLst/>
        </p:spPr>
        <p:txBody>
          <a:bodyPr anchor="ctr"/>
          <a:lstStyle>
            <a:lvl1pPr eaLnBrk="0" hangingPunct="0">
              <a:defRPr sz="2000" b="1">
                <a:solidFill>
                  <a:schemeClr val="tx1"/>
                </a:solidFill>
                <a:latin typeface="Helvetica" charset="0"/>
                <a:ea typeface="ＭＳ Ｐゴシック" charset="-128"/>
              </a:defRPr>
            </a:lvl1pPr>
            <a:lvl2pPr marL="742950" indent="-285750" eaLnBrk="0" hangingPunct="0">
              <a:defRPr sz="2000" b="1">
                <a:solidFill>
                  <a:schemeClr val="tx1"/>
                </a:solidFill>
                <a:latin typeface="Helvetica" charset="0"/>
                <a:ea typeface="ＭＳ Ｐゴシック" charset="-128"/>
              </a:defRPr>
            </a:lvl2pPr>
            <a:lvl3pPr marL="1143000" indent="-228600" eaLnBrk="0" hangingPunct="0">
              <a:defRPr sz="2000" b="1">
                <a:solidFill>
                  <a:schemeClr val="tx1"/>
                </a:solidFill>
                <a:latin typeface="Helvetica" charset="0"/>
                <a:ea typeface="ＭＳ Ｐゴシック" charset="-128"/>
              </a:defRPr>
            </a:lvl3pPr>
            <a:lvl4pPr marL="1600200" indent="-228600" eaLnBrk="0" hangingPunct="0">
              <a:defRPr sz="2000" b="1">
                <a:solidFill>
                  <a:schemeClr val="tx1"/>
                </a:solidFill>
                <a:latin typeface="Helvetica" charset="0"/>
                <a:ea typeface="ＭＳ Ｐゴシック" charset="-128"/>
              </a:defRPr>
            </a:lvl4pPr>
            <a:lvl5pPr marL="2057400" indent="-228600" eaLnBrk="0" hangingPunct="0">
              <a:defRPr sz="2000" b="1">
                <a:solidFill>
                  <a:schemeClr val="tx1"/>
                </a:solidFill>
                <a:latin typeface="Helvetica" charset="0"/>
                <a:ea typeface="ＭＳ Ｐゴシック" charset="-128"/>
              </a:defRPr>
            </a:lvl5pPr>
            <a:lvl6pPr marL="2514600" indent="-228600" algn="ctr" eaLnBrk="0" fontAlgn="base" hangingPunct="0">
              <a:spcBef>
                <a:spcPct val="0"/>
              </a:spcBef>
              <a:spcAft>
                <a:spcPct val="0"/>
              </a:spcAft>
              <a:defRPr sz="2000" b="1">
                <a:solidFill>
                  <a:schemeClr val="tx1"/>
                </a:solidFill>
                <a:latin typeface="Helvetica" charset="0"/>
                <a:ea typeface="ＭＳ Ｐゴシック" charset="-128"/>
              </a:defRPr>
            </a:lvl6pPr>
            <a:lvl7pPr marL="2971800" indent="-228600" algn="ctr" eaLnBrk="0" fontAlgn="base" hangingPunct="0">
              <a:spcBef>
                <a:spcPct val="0"/>
              </a:spcBef>
              <a:spcAft>
                <a:spcPct val="0"/>
              </a:spcAft>
              <a:defRPr sz="2000" b="1">
                <a:solidFill>
                  <a:schemeClr val="tx1"/>
                </a:solidFill>
                <a:latin typeface="Helvetica" charset="0"/>
                <a:ea typeface="ＭＳ Ｐゴシック" charset="-128"/>
              </a:defRPr>
            </a:lvl7pPr>
            <a:lvl8pPr marL="3429000" indent="-228600" algn="ctr" eaLnBrk="0" fontAlgn="base" hangingPunct="0">
              <a:spcBef>
                <a:spcPct val="0"/>
              </a:spcBef>
              <a:spcAft>
                <a:spcPct val="0"/>
              </a:spcAft>
              <a:defRPr sz="2000" b="1">
                <a:solidFill>
                  <a:schemeClr val="tx1"/>
                </a:solidFill>
                <a:latin typeface="Helvetica" charset="0"/>
                <a:ea typeface="ＭＳ Ｐゴシック" charset="-128"/>
              </a:defRPr>
            </a:lvl8pPr>
            <a:lvl9pPr marL="3886200" indent="-228600" algn="ctr" eaLnBrk="0" fontAlgn="base" hangingPunct="0">
              <a:spcBef>
                <a:spcPct val="0"/>
              </a:spcBef>
              <a:spcAft>
                <a:spcPct val="0"/>
              </a:spcAft>
              <a:defRPr sz="2000" b="1">
                <a:solidFill>
                  <a:schemeClr val="tx1"/>
                </a:solidFill>
                <a:latin typeface="Helvetica" charset="0"/>
                <a:ea typeface="ＭＳ Ｐゴシック" charset="-128"/>
              </a:defRPr>
            </a:lvl9pPr>
          </a:lstStyle>
          <a:p>
            <a:pPr algn="ctr" eaLnBrk="1" fontAlgn="base" hangingPunct="1">
              <a:spcBef>
                <a:spcPct val="0"/>
              </a:spcBef>
              <a:spcAft>
                <a:spcPct val="0"/>
              </a:spcAft>
              <a:defRPr/>
            </a:pPr>
            <a:endParaRPr lang="en-US" altLang="en-US" smtClean="0">
              <a:solidFill>
                <a:srgbClr val="FFFFFF"/>
              </a:solidFill>
              <a:latin typeface="+mn-lt"/>
              <a:cs typeface="Arial"/>
            </a:endParaRPr>
          </a:p>
        </p:txBody>
      </p:sp>
      <p:sp>
        <p:nvSpPr>
          <p:cNvPr id="26" name="Oval 25"/>
          <p:cNvSpPr>
            <a:spLocks noChangeArrowheads="1"/>
          </p:cNvSpPr>
          <p:nvPr/>
        </p:nvSpPr>
        <p:spPr bwMode="auto">
          <a:xfrm>
            <a:off x="1981200" y="2133600"/>
            <a:ext cx="914400" cy="838200"/>
          </a:xfrm>
          <a:prstGeom prst="ellipse">
            <a:avLst/>
          </a:prstGeom>
          <a:solidFill>
            <a:schemeClr val="accent4"/>
          </a:solidFill>
          <a:ln w="9525">
            <a:noFill/>
            <a:round/>
            <a:headEnd/>
            <a:tailEnd/>
          </a:ln>
          <a:effectLst/>
        </p:spPr>
        <p:txBody>
          <a:bodyPr anchor="ctr"/>
          <a:lstStyle>
            <a:lvl1pPr eaLnBrk="0" hangingPunct="0">
              <a:defRPr sz="2000" b="1">
                <a:solidFill>
                  <a:schemeClr val="tx1"/>
                </a:solidFill>
                <a:latin typeface="Helvetica" charset="0"/>
                <a:ea typeface="ＭＳ Ｐゴシック" charset="-128"/>
              </a:defRPr>
            </a:lvl1pPr>
            <a:lvl2pPr marL="742950" indent="-285750" eaLnBrk="0" hangingPunct="0">
              <a:defRPr sz="2000" b="1">
                <a:solidFill>
                  <a:schemeClr val="tx1"/>
                </a:solidFill>
                <a:latin typeface="Helvetica" charset="0"/>
                <a:ea typeface="ＭＳ Ｐゴシック" charset="-128"/>
              </a:defRPr>
            </a:lvl2pPr>
            <a:lvl3pPr marL="1143000" indent="-228600" eaLnBrk="0" hangingPunct="0">
              <a:defRPr sz="2000" b="1">
                <a:solidFill>
                  <a:schemeClr val="tx1"/>
                </a:solidFill>
                <a:latin typeface="Helvetica" charset="0"/>
                <a:ea typeface="ＭＳ Ｐゴシック" charset="-128"/>
              </a:defRPr>
            </a:lvl3pPr>
            <a:lvl4pPr marL="1600200" indent="-228600" eaLnBrk="0" hangingPunct="0">
              <a:defRPr sz="2000" b="1">
                <a:solidFill>
                  <a:schemeClr val="tx1"/>
                </a:solidFill>
                <a:latin typeface="Helvetica" charset="0"/>
                <a:ea typeface="ＭＳ Ｐゴシック" charset="-128"/>
              </a:defRPr>
            </a:lvl4pPr>
            <a:lvl5pPr marL="2057400" indent="-228600" eaLnBrk="0" hangingPunct="0">
              <a:defRPr sz="2000" b="1">
                <a:solidFill>
                  <a:schemeClr val="tx1"/>
                </a:solidFill>
                <a:latin typeface="Helvetica" charset="0"/>
                <a:ea typeface="ＭＳ Ｐゴシック" charset="-128"/>
              </a:defRPr>
            </a:lvl5pPr>
            <a:lvl6pPr marL="2514600" indent="-228600" algn="ctr" eaLnBrk="0" fontAlgn="base" hangingPunct="0">
              <a:spcBef>
                <a:spcPct val="0"/>
              </a:spcBef>
              <a:spcAft>
                <a:spcPct val="0"/>
              </a:spcAft>
              <a:defRPr sz="2000" b="1">
                <a:solidFill>
                  <a:schemeClr val="tx1"/>
                </a:solidFill>
                <a:latin typeface="Helvetica" charset="0"/>
                <a:ea typeface="ＭＳ Ｐゴシック" charset="-128"/>
              </a:defRPr>
            </a:lvl6pPr>
            <a:lvl7pPr marL="2971800" indent="-228600" algn="ctr" eaLnBrk="0" fontAlgn="base" hangingPunct="0">
              <a:spcBef>
                <a:spcPct val="0"/>
              </a:spcBef>
              <a:spcAft>
                <a:spcPct val="0"/>
              </a:spcAft>
              <a:defRPr sz="2000" b="1">
                <a:solidFill>
                  <a:schemeClr val="tx1"/>
                </a:solidFill>
                <a:latin typeface="Helvetica" charset="0"/>
                <a:ea typeface="ＭＳ Ｐゴシック" charset="-128"/>
              </a:defRPr>
            </a:lvl7pPr>
            <a:lvl8pPr marL="3429000" indent="-228600" algn="ctr" eaLnBrk="0" fontAlgn="base" hangingPunct="0">
              <a:spcBef>
                <a:spcPct val="0"/>
              </a:spcBef>
              <a:spcAft>
                <a:spcPct val="0"/>
              </a:spcAft>
              <a:defRPr sz="2000" b="1">
                <a:solidFill>
                  <a:schemeClr val="tx1"/>
                </a:solidFill>
                <a:latin typeface="Helvetica" charset="0"/>
                <a:ea typeface="ＭＳ Ｐゴシック" charset="-128"/>
              </a:defRPr>
            </a:lvl8pPr>
            <a:lvl9pPr marL="3886200" indent="-228600" algn="ctr" eaLnBrk="0" fontAlgn="base" hangingPunct="0">
              <a:spcBef>
                <a:spcPct val="0"/>
              </a:spcBef>
              <a:spcAft>
                <a:spcPct val="0"/>
              </a:spcAft>
              <a:defRPr sz="2000" b="1">
                <a:solidFill>
                  <a:schemeClr val="tx1"/>
                </a:solidFill>
                <a:latin typeface="Helvetica" charset="0"/>
                <a:ea typeface="ＭＳ Ｐゴシック" charset="-128"/>
              </a:defRPr>
            </a:lvl9pPr>
          </a:lstStyle>
          <a:p>
            <a:pPr algn="ctr" eaLnBrk="1" fontAlgn="base" hangingPunct="1">
              <a:spcBef>
                <a:spcPct val="0"/>
              </a:spcBef>
              <a:spcAft>
                <a:spcPct val="0"/>
              </a:spcAft>
              <a:defRPr/>
            </a:pPr>
            <a:endParaRPr lang="en-US" altLang="en-US" smtClean="0">
              <a:solidFill>
                <a:srgbClr val="FFFFFF"/>
              </a:solidFill>
              <a:latin typeface="+mn-lt"/>
              <a:cs typeface="Arial"/>
            </a:endParaRPr>
          </a:p>
        </p:txBody>
      </p:sp>
      <p:sp>
        <p:nvSpPr>
          <p:cNvPr id="27" name="Oval 26"/>
          <p:cNvSpPr>
            <a:spLocks noChangeArrowheads="1"/>
          </p:cNvSpPr>
          <p:nvPr/>
        </p:nvSpPr>
        <p:spPr bwMode="auto">
          <a:xfrm>
            <a:off x="3505200" y="4038600"/>
            <a:ext cx="914400" cy="838200"/>
          </a:xfrm>
          <a:prstGeom prst="ellipse">
            <a:avLst/>
          </a:prstGeom>
          <a:solidFill>
            <a:schemeClr val="accent5"/>
          </a:solidFill>
          <a:ln w="9525">
            <a:noFill/>
            <a:round/>
            <a:headEnd/>
            <a:tailEnd/>
          </a:ln>
          <a:effectLst/>
        </p:spPr>
        <p:txBody>
          <a:bodyPr anchor="ctr"/>
          <a:lstStyle>
            <a:lvl1pPr eaLnBrk="0" hangingPunct="0">
              <a:defRPr sz="2000" b="1">
                <a:solidFill>
                  <a:schemeClr val="tx1"/>
                </a:solidFill>
                <a:latin typeface="Helvetica" charset="0"/>
                <a:ea typeface="ＭＳ Ｐゴシック" charset="-128"/>
              </a:defRPr>
            </a:lvl1pPr>
            <a:lvl2pPr marL="742950" indent="-285750" eaLnBrk="0" hangingPunct="0">
              <a:defRPr sz="2000" b="1">
                <a:solidFill>
                  <a:schemeClr val="tx1"/>
                </a:solidFill>
                <a:latin typeface="Helvetica" charset="0"/>
                <a:ea typeface="ＭＳ Ｐゴシック" charset="-128"/>
              </a:defRPr>
            </a:lvl2pPr>
            <a:lvl3pPr marL="1143000" indent="-228600" eaLnBrk="0" hangingPunct="0">
              <a:defRPr sz="2000" b="1">
                <a:solidFill>
                  <a:schemeClr val="tx1"/>
                </a:solidFill>
                <a:latin typeface="Helvetica" charset="0"/>
                <a:ea typeface="ＭＳ Ｐゴシック" charset="-128"/>
              </a:defRPr>
            </a:lvl3pPr>
            <a:lvl4pPr marL="1600200" indent="-228600" eaLnBrk="0" hangingPunct="0">
              <a:defRPr sz="2000" b="1">
                <a:solidFill>
                  <a:schemeClr val="tx1"/>
                </a:solidFill>
                <a:latin typeface="Helvetica" charset="0"/>
                <a:ea typeface="ＭＳ Ｐゴシック" charset="-128"/>
              </a:defRPr>
            </a:lvl4pPr>
            <a:lvl5pPr marL="2057400" indent="-228600" eaLnBrk="0" hangingPunct="0">
              <a:defRPr sz="2000" b="1">
                <a:solidFill>
                  <a:schemeClr val="tx1"/>
                </a:solidFill>
                <a:latin typeface="Helvetica" charset="0"/>
                <a:ea typeface="ＭＳ Ｐゴシック" charset="-128"/>
              </a:defRPr>
            </a:lvl5pPr>
            <a:lvl6pPr marL="2514600" indent="-228600" algn="ctr" eaLnBrk="0" fontAlgn="base" hangingPunct="0">
              <a:spcBef>
                <a:spcPct val="0"/>
              </a:spcBef>
              <a:spcAft>
                <a:spcPct val="0"/>
              </a:spcAft>
              <a:defRPr sz="2000" b="1">
                <a:solidFill>
                  <a:schemeClr val="tx1"/>
                </a:solidFill>
                <a:latin typeface="Helvetica" charset="0"/>
                <a:ea typeface="ＭＳ Ｐゴシック" charset="-128"/>
              </a:defRPr>
            </a:lvl6pPr>
            <a:lvl7pPr marL="2971800" indent="-228600" algn="ctr" eaLnBrk="0" fontAlgn="base" hangingPunct="0">
              <a:spcBef>
                <a:spcPct val="0"/>
              </a:spcBef>
              <a:spcAft>
                <a:spcPct val="0"/>
              </a:spcAft>
              <a:defRPr sz="2000" b="1">
                <a:solidFill>
                  <a:schemeClr val="tx1"/>
                </a:solidFill>
                <a:latin typeface="Helvetica" charset="0"/>
                <a:ea typeface="ＭＳ Ｐゴシック" charset="-128"/>
              </a:defRPr>
            </a:lvl7pPr>
            <a:lvl8pPr marL="3429000" indent="-228600" algn="ctr" eaLnBrk="0" fontAlgn="base" hangingPunct="0">
              <a:spcBef>
                <a:spcPct val="0"/>
              </a:spcBef>
              <a:spcAft>
                <a:spcPct val="0"/>
              </a:spcAft>
              <a:defRPr sz="2000" b="1">
                <a:solidFill>
                  <a:schemeClr val="tx1"/>
                </a:solidFill>
                <a:latin typeface="Helvetica" charset="0"/>
                <a:ea typeface="ＭＳ Ｐゴシック" charset="-128"/>
              </a:defRPr>
            </a:lvl8pPr>
            <a:lvl9pPr marL="3886200" indent="-228600" algn="ctr" eaLnBrk="0" fontAlgn="base" hangingPunct="0">
              <a:spcBef>
                <a:spcPct val="0"/>
              </a:spcBef>
              <a:spcAft>
                <a:spcPct val="0"/>
              </a:spcAft>
              <a:defRPr sz="2000" b="1">
                <a:solidFill>
                  <a:schemeClr val="tx1"/>
                </a:solidFill>
                <a:latin typeface="Helvetica" charset="0"/>
                <a:ea typeface="ＭＳ Ｐゴシック" charset="-128"/>
              </a:defRPr>
            </a:lvl9pPr>
          </a:lstStyle>
          <a:p>
            <a:pPr algn="ctr" eaLnBrk="1" fontAlgn="base" hangingPunct="1">
              <a:spcBef>
                <a:spcPct val="0"/>
              </a:spcBef>
              <a:spcAft>
                <a:spcPct val="0"/>
              </a:spcAft>
              <a:defRPr/>
            </a:pPr>
            <a:endParaRPr lang="en-US" altLang="en-US" smtClean="0">
              <a:solidFill>
                <a:srgbClr val="FFFFFF"/>
              </a:solidFill>
              <a:latin typeface="+mn-lt"/>
              <a:cs typeface="Arial"/>
            </a:endParaRPr>
          </a:p>
        </p:txBody>
      </p:sp>
      <p:sp>
        <p:nvSpPr>
          <p:cNvPr id="28" name="Oval 27"/>
          <p:cNvSpPr>
            <a:spLocks noChangeArrowheads="1"/>
          </p:cNvSpPr>
          <p:nvPr/>
        </p:nvSpPr>
        <p:spPr bwMode="auto">
          <a:xfrm>
            <a:off x="6096000" y="4953000"/>
            <a:ext cx="914400" cy="838200"/>
          </a:xfrm>
          <a:prstGeom prst="ellipse">
            <a:avLst/>
          </a:prstGeom>
          <a:solidFill>
            <a:schemeClr val="accent5"/>
          </a:solidFill>
          <a:ln w="9525">
            <a:noFill/>
            <a:round/>
            <a:headEnd/>
            <a:tailEnd/>
          </a:ln>
          <a:effectLst/>
        </p:spPr>
        <p:txBody>
          <a:bodyPr anchor="ctr"/>
          <a:lstStyle>
            <a:lvl1pPr eaLnBrk="0" hangingPunct="0">
              <a:defRPr sz="2000" b="1">
                <a:solidFill>
                  <a:schemeClr val="tx1"/>
                </a:solidFill>
                <a:latin typeface="Helvetica" charset="0"/>
                <a:ea typeface="ＭＳ Ｐゴシック" charset="-128"/>
              </a:defRPr>
            </a:lvl1pPr>
            <a:lvl2pPr marL="742950" indent="-285750" eaLnBrk="0" hangingPunct="0">
              <a:defRPr sz="2000" b="1">
                <a:solidFill>
                  <a:schemeClr val="tx1"/>
                </a:solidFill>
                <a:latin typeface="Helvetica" charset="0"/>
                <a:ea typeface="ＭＳ Ｐゴシック" charset="-128"/>
              </a:defRPr>
            </a:lvl2pPr>
            <a:lvl3pPr marL="1143000" indent="-228600" eaLnBrk="0" hangingPunct="0">
              <a:defRPr sz="2000" b="1">
                <a:solidFill>
                  <a:schemeClr val="tx1"/>
                </a:solidFill>
                <a:latin typeface="Helvetica" charset="0"/>
                <a:ea typeface="ＭＳ Ｐゴシック" charset="-128"/>
              </a:defRPr>
            </a:lvl3pPr>
            <a:lvl4pPr marL="1600200" indent="-228600" eaLnBrk="0" hangingPunct="0">
              <a:defRPr sz="2000" b="1">
                <a:solidFill>
                  <a:schemeClr val="tx1"/>
                </a:solidFill>
                <a:latin typeface="Helvetica" charset="0"/>
                <a:ea typeface="ＭＳ Ｐゴシック" charset="-128"/>
              </a:defRPr>
            </a:lvl4pPr>
            <a:lvl5pPr marL="2057400" indent="-228600" eaLnBrk="0" hangingPunct="0">
              <a:defRPr sz="2000" b="1">
                <a:solidFill>
                  <a:schemeClr val="tx1"/>
                </a:solidFill>
                <a:latin typeface="Helvetica" charset="0"/>
                <a:ea typeface="ＭＳ Ｐゴシック" charset="-128"/>
              </a:defRPr>
            </a:lvl5pPr>
            <a:lvl6pPr marL="2514600" indent="-228600" algn="ctr" eaLnBrk="0" fontAlgn="base" hangingPunct="0">
              <a:spcBef>
                <a:spcPct val="0"/>
              </a:spcBef>
              <a:spcAft>
                <a:spcPct val="0"/>
              </a:spcAft>
              <a:defRPr sz="2000" b="1">
                <a:solidFill>
                  <a:schemeClr val="tx1"/>
                </a:solidFill>
                <a:latin typeface="Helvetica" charset="0"/>
                <a:ea typeface="ＭＳ Ｐゴシック" charset="-128"/>
              </a:defRPr>
            </a:lvl6pPr>
            <a:lvl7pPr marL="2971800" indent="-228600" algn="ctr" eaLnBrk="0" fontAlgn="base" hangingPunct="0">
              <a:spcBef>
                <a:spcPct val="0"/>
              </a:spcBef>
              <a:spcAft>
                <a:spcPct val="0"/>
              </a:spcAft>
              <a:defRPr sz="2000" b="1">
                <a:solidFill>
                  <a:schemeClr val="tx1"/>
                </a:solidFill>
                <a:latin typeface="Helvetica" charset="0"/>
                <a:ea typeface="ＭＳ Ｐゴシック" charset="-128"/>
              </a:defRPr>
            </a:lvl7pPr>
            <a:lvl8pPr marL="3429000" indent="-228600" algn="ctr" eaLnBrk="0" fontAlgn="base" hangingPunct="0">
              <a:spcBef>
                <a:spcPct val="0"/>
              </a:spcBef>
              <a:spcAft>
                <a:spcPct val="0"/>
              </a:spcAft>
              <a:defRPr sz="2000" b="1">
                <a:solidFill>
                  <a:schemeClr val="tx1"/>
                </a:solidFill>
                <a:latin typeface="Helvetica" charset="0"/>
                <a:ea typeface="ＭＳ Ｐゴシック" charset="-128"/>
              </a:defRPr>
            </a:lvl8pPr>
            <a:lvl9pPr marL="3886200" indent="-228600" algn="ctr" eaLnBrk="0" fontAlgn="base" hangingPunct="0">
              <a:spcBef>
                <a:spcPct val="0"/>
              </a:spcBef>
              <a:spcAft>
                <a:spcPct val="0"/>
              </a:spcAft>
              <a:defRPr sz="2000" b="1">
                <a:solidFill>
                  <a:schemeClr val="tx1"/>
                </a:solidFill>
                <a:latin typeface="Helvetica" charset="0"/>
                <a:ea typeface="ＭＳ Ｐゴシック" charset="-128"/>
              </a:defRPr>
            </a:lvl9pPr>
          </a:lstStyle>
          <a:p>
            <a:pPr algn="ctr" eaLnBrk="1" fontAlgn="base" hangingPunct="1">
              <a:spcBef>
                <a:spcPct val="0"/>
              </a:spcBef>
              <a:spcAft>
                <a:spcPct val="0"/>
              </a:spcAft>
              <a:defRPr/>
            </a:pPr>
            <a:endParaRPr lang="en-US" altLang="en-US" smtClean="0">
              <a:solidFill>
                <a:srgbClr val="FFFFFF"/>
              </a:solidFill>
              <a:latin typeface="+mn-lt"/>
              <a:cs typeface="Arial"/>
            </a:endParaRPr>
          </a:p>
        </p:txBody>
      </p:sp>
      <p:sp>
        <p:nvSpPr>
          <p:cNvPr id="29" name="Oval 28"/>
          <p:cNvSpPr>
            <a:spLocks noChangeArrowheads="1"/>
          </p:cNvSpPr>
          <p:nvPr/>
        </p:nvSpPr>
        <p:spPr bwMode="auto">
          <a:xfrm>
            <a:off x="4419600" y="5638800"/>
            <a:ext cx="914400" cy="838200"/>
          </a:xfrm>
          <a:prstGeom prst="ellipse">
            <a:avLst/>
          </a:prstGeom>
          <a:solidFill>
            <a:schemeClr val="accent5"/>
          </a:solidFill>
          <a:ln w="9525">
            <a:noFill/>
            <a:round/>
            <a:headEnd/>
            <a:tailEnd/>
          </a:ln>
          <a:effectLst/>
        </p:spPr>
        <p:txBody>
          <a:bodyPr anchor="ctr"/>
          <a:lstStyle>
            <a:lvl1pPr eaLnBrk="0" hangingPunct="0">
              <a:defRPr sz="2000" b="1">
                <a:solidFill>
                  <a:schemeClr val="tx1"/>
                </a:solidFill>
                <a:latin typeface="Helvetica" charset="0"/>
                <a:ea typeface="ＭＳ Ｐゴシック" charset="-128"/>
              </a:defRPr>
            </a:lvl1pPr>
            <a:lvl2pPr marL="742950" indent="-285750" eaLnBrk="0" hangingPunct="0">
              <a:defRPr sz="2000" b="1">
                <a:solidFill>
                  <a:schemeClr val="tx1"/>
                </a:solidFill>
                <a:latin typeface="Helvetica" charset="0"/>
                <a:ea typeface="ＭＳ Ｐゴシック" charset="-128"/>
              </a:defRPr>
            </a:lvl2pPr>
            <a:lvl3pPr marL="1143000" indent="-228600" eaLnBrk="0" hangingPunct="0">
              <a:defRPr sz="2000" b="1">
                <a:solidFill>
                  <a:schemeClr val="tx1"/>
                </a:solidFill>
                <a:latin typeface="Helvetica" charset="0"/>
                <a:ea typeface="ＭＳ Ｐゴシック" charset="-128"/>
              </a:defRPr>
            </a:lvl3pPr>
            <a:lvl4pPr marL="1600200" indent="-228600" eaLnBrk="0" hangingPunct="0">
              <a:defRPr sz="2000" b="1">
                <a:solidFill>
                  <a:schemeClr val="tx1"/>
                </a:solidFill>
                <a:latin typeface="Helvetica" charset="0"/>
                <a:ea typeface="ＭＳ Ｐゴシック" charset="-128"/>
              </a:defRPr>
            </a:lvl4pPr>
            <a:lvl5pPr marL="2057400" indent="-228600" eaLnBrk="0" hangingPunct="0">
              <a:defRPr sz="2000" b="1">
                <a:solidFill>
                  <a:schemeClr val="tx1"/>
                </a:solidFill>
                <a:latin typeface="Helvetica" charset="0"/>
                <a:ea typeface="ＭＳ Ｐゴシック" charset="-128"/>
              </a:defRPr>
            </a:lvl5pPr>
            <a:lvl6pPr marL="2514600" indent="-228600" algn="ctr" eaLnBrk="0" fontAlgn="base" hangingPunct="0">
              <a:spcBef>
                <a:spcPct val="0"/>
              </a:spcBef>
              <a:spcAft>
                <a:spcPct val="0"/>
              </a:spcAft>
              <a:defRPr sz="2000" b="1">
                <a:solidFill>
                  <a:schemeClr val="tx1"/>
                </a:solidFill>
                <a:latin typeface="Helvetica" charset="0"/>
                <a:ea typeface="ＭＳ Ｐゴシック" charset="-128"/>
              </a:defRPr>
            </a:lvl6pPr>
            <a:lvl7pPr marL="2971800" indent="-228600" algn="ctr" eaLnBrk="0" fontAlgn="base" hangingPunct="0">
              <a:spcBef>
                <a:spcPct val="0"/>
              </a:spcBef>
              <a:spcAft>
                <a:spcPct val="0"/>
              </a:spcAft>
              <a:defRPr sz="2000" b="1">
                <a:solidFill>
                  <a:schemeClr val="tx1"/>
                </a:solidFill>
                <a:latin typeface="Helvetica" charset="0"/>
                <a:ea typeface="ＭＳ Ｐゴシック" charset="-128"/>
              </a:defRPr>
            </a:lvl7pPr>
            <a:lvl8pPr marL="3429000" indent="-228600" algn="ctr" eaLnBrk="0" fontAlgn="base" hangingPunct="0">
              <a:spcBef>
                <a:spcPct val="0"/>
              </a:spcBef>
              <a:spcAft>
                <a:spcPct val="0"/>
              </a:spcAft>
              <a:defRPr sz="2000" b="1">
                <a:solidFill>
                  <a:schemeClr val="tx1"/>
                </a:solidFill>
                <a:latin typeface="Helvetica" charset="0"/>
                <a:ea typeface="ＭＳ Ｐゴシック" charset="-128"/>
              </a:defRPr>
            </a:lvl8pPr>
            <a:lvl9pPr marL="3886200" indent="-228600" algn="ctr" eaLnBrk="0" fontAlgn="base" hangingPunct="0">
              <a:spcBef>
                <a:spcPct val="0"/>
              </a:spcBef>
              <a:spcAft>
                <a:spcPct val="0"/>
              </a:spcAft>
              <a:defRPr sz="2000" b="1">
                <a:solidFill>
                  <a:schemeClr val="tx1"/>
                </a:solidFill>
                <a:latin typeface="Helvetica" charset="0"/>
                <a:ea typeface="ＭＳ Ｐゴシック" charset="-128"/>
              </a:defRPr>
            </a:lvl9pPr>
          </a:lstStyle>
          <a:p>
            <a:pPr algn="ctr" eaLnBrk="1" fontAlgn="base" hangingPunct="1">
              <a:spcBef>
                <a:spcPct val="0"/>
              </a:spcBef>
              <a:spcAft>
                <a:spcPct val="0"/>
              </a:spcAft>
              <a:defRPr/>
            </a:pPr>
            <a:endParaRPr lang="en-US" altLang="en-US" smtClean="0">
              <a:solidFill>
                <a:srgbClr val="FFFFFF"/>
              </a:solidFill>
              <a:latin typeface="+mn-lt"/>
              <a:cs typeface="Arial"/>
            </a:endParaRPr>
          </a:p>
        </p:txBody>
      </p:sp>
      <p:cxnSp>
        <p:nvCxnSpPr>
          <p:cNvPr id="30" name="Straight Connector 29"/>
          <p:cNvCxnSpPr>
            <a:cxnSpLocks noChangeShapeType="1"/>
            <a:stCxn id="28" idx="7"/>
            <a:endCxn id="31" idx="2"/>
          </p:cNvCxnSpPr>
          <p:nvPr/>
        </p:nvCxnSpPr>
        <p:spPr bwMode="auto">
          <a:xfrm rot="5400000" flipH="1" flipV="1">
            <a:off x="2824956" y="4394994"/>
            <a:ext cx="617538" cy="742950"/>
          </a:xfrm>
          <a:prstGeom prst="line">
            <a:avLst/>
          </a:prstGeom>
          <a:noFill/>
          <a:ln w="50800">
            <a:solidFill>
              <a:schemeClr val="accent5"/>
            </a:solidFill>
            <a:round/>
            <a:headEnd/>
            <a:tailEnd type="triangle" w="lg" len="lg"/>
          </a:ln>
          <a:effectLst/>
          <a:extLst>
            <a:ext uri="{909E8E84-426E-40DD-AFC4-6F175D3DCCD1}">
              <a14:hiddenFill xmlns:a14="http://schemas.microsoft.com/office/drawing/2010/main">
                <a:noFill/>
              </a14:hiddenFill>
            </a:ext>
          </a:extLst>
        </p:spPr>
      </p:cxnSp>
      <p:cxnSp>
        <p:nvCxnSpPr>
          <p:cNvPr id="31" name="Straight Connector 30"/>
          <p:cNvCxnSpPr>
            <a:cxnSpLocks noChangeShapeType="1"/>
            <a:stCxn id="31" idx="5"/>
            <a:endCxn id="33" idx="1"/>
          </p:cNvCxnSpPr>
          <p:nvPr/>
        </p:nvCxnSpPr>
        <p:spPr bwMode="auto">
          <a:xfrm rot="16200000" flipH="1">
            <a:off x="3916362" y="5124451"/>
            <a:ext cx="1006475" cy="266700"/>
          </a:xfrm>
          <a:prstGeom prst="line">
            <a:avLst/>
          </a:prstGeom>
          <a:noFill/>
          <a:ln w="50800">
            <a:solidFill>
              <a:schemeClr val="accent5"/>
            </a:solidFill>
            <a:round/>
            <a:headEnd/>
            <a:tailEnd type="triangle" w="lg" len="lg"/>
          </a:ln>
          <a:effectLst/>
          <a:extLst>
            <a:ext uri="{909E8E84-426E-40DD-AFC4-6F175D3DCCD1}">
              <a14:hiddenFill xmlns:a14="http://schemas.microsoft.com/office/drawing/2010/main">
                <a:noFill/>
              </a14:hiddenFill>
            </a:ext>
          </a:extLst>
        </p:spPr>
      </p:cxnSp>
      <p:cxnSp>
        <p:nvCxnSpPr>
          <p:cNvPr id="32" name="Straight Connector 31"/>
          <p:cNvCxnSpPr>
            <a:cxnSpLocks noChangeShapeType="1"/>
            <a:stCxn id="33" idx="6"/>
            <a:endCxn id="32" idx="2"/>
          </p:cNvCxnSpPr>
          <p:nvPr/>
        </p:nvCxnSpPr>
        <p:spPr bwMode="auto">
          <a:xfrm flipV="1">
            <a:off x="5334000" y="5372100"/>
            <a:ext cx="762000" cy="685800"/>
          </a:xfrm>
          <a:prstGeom prst="line">
            <a:avLst/>
          </a:prstGeom>
          <a:noFill/>
          <a:ln w="50800">
            <a:solidFill>
              <a:schemeClr val="accent5"/>
            </a:solidFill>
            <a:round/>
            <a:headEnd/>
            <a:tailEnd type="triangle" w="lg" len="lg"/>
          </a:ln>
          <a:effectLst/>
          <a:extLst>
            <a:ext uri="{909E8E84-426E-40DD-AFC4-6F175D3DCCD1}">
              <a14:hiddenFill xmlns:a14="http://schemas.microsoft.com/office/drawing/2010/main">
                <a:noFill/>
              </a14:hiddenFill>
            </a:ext>
          </a:extLst>
        </p:spPr>
      </p:cxnSp>
      <p:sp>
        <p:nvSpPr>
          <p:cNvPr id="33" name="Rectangle 32"/>
          <p:cNvSpPr>
            <a:spLocks noChangeArrowheads="1"/>
          </p:cNvSpPr>
          <p:nvPr/>
        </p:nvSpPr>
        <p:spPr bwMode="auto">
          <a:xfrm>
            <a:off x="1066800" y="1676400"/>
            <a:ext cx="7086600" cy="1676400"/>
          </a:xfrm>
          <a:prstGeom prst="rect">
            <a:avLst/>
          </a:prstGeom>
          <a:noFill/>
          <a:ln w="9525">
            <a:solidFill>
              <a:schemeClr val="accent4"/>
            </a:solidFill>
            <a:miter lim="800000"/>
            <a:headEnd/>
            <a:tailEnd/>
          </a:ln>
          <a:effectLst/>
          <a:extLst>
            <a:ext uri="{909E8E84-426E-40DD-AFC4-6F175D3DCCD1}">
              <a14:hiddenFill xmlns:a14="http://schemas.microsoft.com/office/drawing/2010/main">
                <a:solidFill>
                  <a:srgbClr val="FFFFFF"/>
                </a:solidFill>
              </a14:hiddenFill>
            </a:ext>
          </a:extLst>
        </p:spPr>
        <p:txBody>
          <a:bodyPr anchor="ctr"/>
          <a:lstStyle>
            <a:lvl1pPr eaLnBrk="0" hangingPunct="0">
              <a:defRPr sz="2000" b="1">
                <a:solidFill>
                  <a:schemeClr val="tx1"/>
                </a:solidFill>
                <a:latin typeface="Helvetica" charset="0"/>
                <a:ea typeface="ＭＳ Ｐゴシック" charset="-128"/>
              </a:defRPr>
            </a:lvl1pPr>
            <a:lvl2pPr marL="742950" indent="-285750" eaLnBrk="0" hangingPunct="0">
              <a:defRPr sz="2000" b="1">
                <a:solidFill>
                  <a:schemeClr val="tx1"/>
                </a:solidFill>
                <a:latin typeface="Helvetica" charset="0"/>
                <a:ea typeface="ＭＳ Ｐゴシック" charset="-128"/>
              </a:defRPr>
            </a:lvl2pPr>
            <a:lvl3pPr marL="1143000" indent="-228600" eaLnBrk="0" hangingPunct="0">
              <a:defRPr sz="2000" b="1">
                <a:solidFill>
                  <a:schemeClr val="tx1"/>
                </a:solidFill>
                <a:latin typeface="Helvetica" charset="0"/>
                <a:ea typeface="ＭＳ Ｐゴシック" charset="-128"/>
              </a:defRPr>
            </a:lvl3pPr>
            <a:lvl4pPr marL="1600200" indent="-228600" eaLnBrk="0" hangingPunct="0">
              <a:defRPr sz="2000" b="1">
                <a:solidFill>
                  <a:schemeClr val="tx1"/>
                </a:solidFill>
                <a:latin typeface="Helvetica" charset="0"/>
                <a:ea typeface="ＭＳ Ｐゴシック" charset="-128"/>
              </a:defRPr>
            </a:lvl4pPr>
            <a:lvl5pPr marL="2057400" indent="-228600" eaLnBrk="0" hangingPunct="0">
              <a:defRPr sz="2000" b="1">
                <a:solidFill>
                  <a:schemeClr val="tx1"/>
                </a:solidFill>
                <a:latin typeface="Helvetica" charset="0"/>
                <a:ea typeface="ＭＳ Ｐゴシック" charset="-128"/>
              </a:defRPr>
            </a:lvl5pPr>
            <a:lvl6pPr marL="2514600" indent="-228600" algn="ctr" eaLnBrk="0" fontAlgn="base" hangingPunct="0">
              <a:spcBef>
                <a:spcPct val="0"/>
              </a:spcBef>
              <a:spcAft>
                <a:spcPct val="0"/>
              </a:spcAft>
              <a:defRPr sz="2000" b="1">
                <a:solidFill>
                  <a:schemeClr val="tx1"/>
                </a:solidFill>
                <a:latin typeface="Helvetica" charset="0"/>
                <a:ea typeface="ＭＳ Ｐゴシック" charset="-128"/>
              </a:defRPr>
            </a:lvl6pPr>
            <a:lvl7pPr marL="2971800" indent="-228600" algn="ctr" eaLnBrk="0" fontAlgn="base" hangingPunct="0">
              <a:spcBef>
                <a:spcPct val="0"/>
              </a:spcBef>
              <a:spcAft>
                <a:spcPct val="0"/>
              </a:spcAft>
              <a:defRPr sz="2000" b="1">
                <a:solidFill>
                  <a:schemeClr val="tx1"/>
                </a:solidFill>
                <a:latin typeface="Helvetica" charset="0"/>
                <a:ea typeface="ＭＳ Ｐゴシック" charset="-128"/>
              </a:defRPr>
            </a:lvl7pPr>
            <a:lvl8pPr marL="3429000" indent="-228600" algn="ctr" eaLnBrk="0" fontAlgn="base" hangingPunct="0">
              <a:spcBef>
                <a:spcPct val="0"/>
              </a:spcBef>
              <a:spcAft>
                <a:spcPct val="0"/>
              </a:spcAft>
              <a:defRPr sz="2000" b="1">
                <a:solidFill>
                  <a:schemeClr val="tx1"/>
                </a:solidFill>
                <a:latin typeface="Helvetica" charset="0"/>
                <a:ea typeface="ＭＳ Ｐゴシック" charset="-128"/>
              </a:defRPr>
            </a:lvl8pPr>
            <a:lvl9pPr marL="3886200" indent="-228600" algn="ctr" eaLnBrk="0" fontAlgn="base" hangingPunct="0">
              <a:spcBef>
                <a:spcPct val="0"/>
              </a:spcBef>
              <a:spcAft>
                <a:spcPct val="0"/>
              </a:spcAft>
              <a:defRPr sz="2000" b="1">
                <a:solidFill>
                  <a:schemeClr val="tx1"/>
                </a:solidFill>
                <a:latin typeface="Helvetica" charset="0"/>
                <a:ea typeface="ＭＳ Ｐゴシック" charset="-128"/>
              </a:defRPr>
            </a:lvl9pPr>
          </a:lstStyle>
          <a:p>
            <a:pPr algn="ctr" eaLnBrk="1" fontAlgn="base" hangingPunct="1">
              <a:spcBef>
                <a:spcPct val="0"/>
              </a:spcBef>
              <a:spcAft>
                <a:spcPct val="0"/>
              </a:spcAft>
              <a:defRPr/>
            </a:pPr>
            <a:endParaRPr lang="en-US" altLang="en-US" smtClean="0">
              <a:solidFill>
                <a:srgbClr val="FFFFFF"/>
              </a:solidFill>
              <a:latin typeface="+mn-lt"/>
              <a:cs typeface="Arial"/>
            </a:endParaRPr>
          </a:p>
        </p:txBody>
      </p:sp>
      <p:sp>
        <p:nvSpPr>
          <p:cNvPr id="34" name="Rectangle 33"/>
          <p:cNvSpPr>
            <a:spLocks noChangeArrowheads="1"/>
          </p:cNvSpPr>
          <p:nvPr/>
        </p:nvSpPr>
        <p:spPr bwMode="auto">
          <a:xfrm>
            <a:off x="1066800" y="3962400"/>
            <a:ext cx="7086600" cy="2590800"/>
          </a:xfrm>
          <a:prstGeom prst="rect">
            <a:avLst/>
          </a:prstGeom>
          <a:noFill/>
          <a:ln w="9525">
            <a:solidFill>
              <a:srgbClr val="0000FF"/>
            </a:solidFill>
            <a:miter lim="800000"/>
            <a:headEnd/>
            <a:tailEnd/>
          </a:ln>
          <a:effectLst>
            <a:outerShdw blurRad="40000" dist="23000" dir="5400000" rotWithShape="0">
              <a:srgbClr val="000000">
                <a:alpha val="34998"/>
              </a:srgbClr>
            </a:outerShdw>
          </a:effectLst>
          <a:extLst>
            <a:ext uri="{909E8E84-426E-40DD-AFC4-6F175D3DCCD1}">
              <a14:hiddenFill xmlns:a14="http://schemas.microsoft.com/office/drawing/2010/main">
                <a:solidFill>
                  <a:srgbClr val="FFFFFF"/>
                </a:solidFill>
              </a14:hiddenFill>
            </a:ext>
          </a:extLst>
        </p:spPr>
        <p:txBody>
          <a:bodyPr anchor="ctr"/>
          <a:lstStyle>
            <a:lvl1pPr eaLnBrk="0" hangingPunct="0">
              <a:defRPr sz="2000" b="1">
                <a:solidFill>
                  <a:schemeClr val="tx1"/>
                </a:solidFill>
                <a:latin typeface="Helvetica" charset="0"/>
                <a:ea typeface="ＭＳ Ｐゴシック" charset="-128"/>
              </a:defRPr>
            </a:lvl1pPr>
            <a:lvl2pPr marL="742950" indent="-285750" eaLnBrk="0" hangingPunct="0">
              <a:defRPr sz="2000" b="1">
                <a:solidFill>
                  <a:schemeClr val="tx1"/>
                </a:solidFill>
                <a:latin typeface="Helvetica" charset="0"/>
                <a:ea typeface="ＭＳ Ｐゴシック" charset="-128"/>
              </a:defRPr>
            </a:lvl2pPr>
            <a:lvl3pPr marL="1143000" indent="-228600" eaLnBrk="0" hangingPunct="0">
              <a:defRPr sz="2000" b="1">
                <a:solidFill>
                  <a:schemeClr val="tx1"/>
                </a:solidFill>
                <a:latin typeface="Helvetica" charset="0"/>
                <a:ea typeface="ＭＳ Ｐゴシック" charset="-128"/>
              </a:defRPr>
            </a:lvl3pPr>
            <a:lvl4pPr marL="1600200" indent="-228600" eaLnBrk="0" hangingPunct="0">
              <a:defRPr sz="2000" b="1">
                <a:solidFill>
                  <a:schemeClr val="tx1"/>
                </a:solidFill>
                <a:latin typeface="Helvetica" charset="0"/>
                <a:ea typeface="ＭＳ Ｐゴシック" charset="-128"/>
              </a:defRPr>
            </a:lvl4pPr>
            <a:lvl5pPr marL="2057400" indent="-228600" eaLnBrk="0" hangingPunct="0">
              <a:defRPr sz="2000" b="1">
                <a:solidFill>
                  <a:schemeClr val="tx1"/>
                </a:solidFill>
                <a:latin typeface="Helvetica" charset="0"/>
                <a:ea typeface="ＭＳ Ｐゴシック" charset="-128"/>
              </a:defRPr>
            </a:lvl5pPr>
            <a:lvl6pPr marL="2514600" indent="-228600" algn="ctr" eaLnBrk="0" fontAlgn="base" hangingPunct="0">
              <a:spcBef>
                <a:spcPct val="0"/>
              </a:spcBef>
              <a:spcAft>
                <a:spcPct val="0"/>
              </a:spcAft>
              <a:defRPr sz="2000" b="1">
                <a:solidFill>
                  <a:schemeClr val="tx1"/>
                </a:solidFill>
                <a:latin typeface="Helvetica" charset="0"/>
                <a:ea typeface="ＭＳ Ｐゴシック" charset="-128"/>
              </a:defRPr>
            </a:lvl6pPr>
            <a:lvl7pPr marL="2971800" indent="-228600" algn="ctr" eaLnBrk="0" fontAlgn="base" hangingPunct="0">
              <a:spcBef>
                <a:spcPct val="0"/>
              </a:spcBef>
              <a:spcAft>
                <a:spcPct val="0"/>
              </a:spcAft>
              <a:defRPr sz="2000" b="1">
                <a:solidFill>
                  <a:schemeClr val="tx1"/>
                </a:solidFill>
                <a:latin typeface="Helvetica" charset="0"/>
                <a:ea typeface="ＭＳ Ｐゴシック" charset="-128"/>
              </a:defRPr>
            </a:lvl7pPr>
            <a:lvl8pPr marL="3429000" indent="-228600" algn="ctr" eaLnBrk="0" fontAlgn="base" hangingPunct="0">
              <a:spcBef>
                <a:spcPct val="0"/>
              </a:spcBef>
              <a:spcAft>
                <a:spcPct val="0"/>
              </a:spcAft>
              <a:defRPr sz="2000" b="1">
                <a:solidFill>
                  <a:schemeClr val="tx1"/>
                </a:solidFill>
                <a:latin typeface="Helvetica" charset="0"/>
                <a:ea typeface="ＭＳ Ｐゴシック" charset="-128"/>
              </a:defRPr>
            </a:lvl8pPr>
            <a:lvl9pPr marL="3886200" indent="-228600" algn="ctr" eaLnBrk="0" fontAlgn="base" hangingPunct="0">
              <a:spcBef>
                <a:spcPct val="0"/>
              </a:spcBef>
              <a:spcAft>
                <a:spcPct val="0"/>
              </a:spcAft>
              <a:defRPr sz="2000" b="1">
                <a:solidFill>
                  <a:schemeClr val="tx1"/>
                </a:solidFill>
                <a:latin typeface="Helvetica" charset="0"/>
                <a:ea typeface="ＭＳ Ｐゴシック" charset="-128"/>
              </a:defRPr>
            </a:lvl9pPr>
          </a:lstStyle>
          <a:p>
            <a:pPr algn="ctr" eaLnBrk="1" fontAlgn="base" hangingPunct="1">
              <a:spcBef>
                <a:spcPct val="0"/>
              </a:spcBef>
              <a:spcAft>
                <a:spcPct val="0"/>
              </a:spcAft>
              <a:defRPr/>
            </a:pPr>
            <a:endParaRPr lang="en-US" altLang="en-US" smtClean="0">
              <a:solidFill>
                <a:srgbClr val="FFFFFF"/>
              </a:solidFill>
              <a:latin typeface="+mn-lt"/>
              <a:cs typeface="Arial"/>
            </a:endParaRPr>
          </a:p>
        </p:txBody>
      </p:sp>
      <p:cxnSp>
        <p:nvCxnSpPr>
          <p:cNvPr id="35" name="Straight Connector 34"/>
          <p:cNvCxnSpPr>
            <a:cxnSpLocks noChangeShapeType="1"/>
            <a:stCxn id="30" idx="6"/>
            <a:endCxn id="29" idx="2"/>
          </p:cNvCxnSpPr>
          <p:nvPr/>
        </p:nvCxnSpPr>
        <p:spPr bwMode="auto">
          <a:xfrm>
            <a:off x="2895600" y="2552700"/>
            <a:ext cx="3200400" cy="1588"/>
          </a:xfrm>
          <a:prstGeom prst="line">
            <a:avLst/>
          </a:prstGeom>
          <a:noFill/>
          <a:ln w="25400">
            <a:solidFill>
              <a:schemeClr val="accent4"/>
            </a:solidFill>
            <a:round/>
            <a:headEnd/>
            <a:tailEnd/>
          </a:ln>
          <a:effectLst/>
          <a:extLst>
            <a:ext uri="{909E8E84-426E-40DD-AFC4-6F175D3DCCD1}">
              <a14:hiddenFill xmlns:a14="http://schemas.microsoft.com/office/drawing/2010/main">
                <a:noFill/>
              </a14:hiddenFill>
            </a:ext>
          </a:extLst>
        </p:spPr>
      </p:cxnSp>
      <p:cxnSp>
        <p:nvCxnSpPr>
          <p:cNvPr id="36" name="Straight Connector 35"/>
          <p:cNvCxnSpPr>
            <a:cxnSpLocks noChangeShapeType="1"/>
            <a:stCxn id="30" idx="4"/>
            <a:endCxn id="28" idx="0"/>
          </p:cNvCxnSpPr>
          <p:nvPr/>
        </p:nvCxnSpPr>
        <p:spPr bwMode="auto">
          <a:xfrm rot="5400000">
            <a:off x="1447801" y="3962400"/>
            <a:ext cx="1981200" cy="3175"/>
          </a:xfrm>
          <a:prstGeom prst="line">
            <a:avLst/>
          </a:prstGeom>
          <a:noFill/>
          <a:ln w="38100">
            <a:solidFill>
              <a:srgbClr val="000000"/>
            </a:solidFill>
            <a:prstDash val="dash"/>
            <a:round/>
            <a:headEnd/>
            <a:tailEnd/>
          </a:ln>
          <a:effectLst/>
          <a:extLst>
            <a:ext uri="{909E8E84-426E-40DD-AFC4-6F175D3DCCD1}">
              <a14:hiddenFill xmlns:a14="http://schemas.microsoft.com/office/drawing/2010/main">
                <a:noFill/>
              </a14:hiddenFill>
            </a:ext>
          </a:extLst>
        </p:spPr>
      </p:cxnSp>
      <p:cxnSp>
        <p:nvCxnSpPr>
          <p:cNvPr id="37" name="Straight Connector 36"/>
          <p:cNvCxnSpPr>
            <a:cxnSpLocks noChangeShapeType="1"/>
          </p:cNvCxnSpPr>
          <p:nvPr/>
        </p:nvCxnSpPr>
        <p:spPr bwMode="auto">
          <a:xfrm rot="5400000">
            <a:off x="5563394" y="3961606"/>
            <a:ext cx="1981200" cy="1588"/>
          </a:xfrm>
          <a:prstGeom prst="line">
            <a:avLst/>
          </a:prstGeom>
          <a:noFill/>
          <a:ln w="38100">
            <a:solidFill>
              <a:srgbClr val="000000"/>
            </a:solidFill>
            <a:prstDash val="dash"/>
            <a:round/>
            <a:headEnd/>
            <a:tailEnd/>
          </a:ln>
          <a:effectLst/>
          <a:extLst>
            <a:ext uri="{909E8E84-426E-40DD-AFC4-6F175D3DCCD1}">
              <a14:hiddenFill xmlns:a14="http://schemas.microsoft.com/office/drawing/2010/main">
                <a:noFill/>
              </a14:hiddenFill>
            </a:ext>
          </a:extLst>
        </p:spPr>
      </p:cxnSp>
      <p:sp>
        <p:nvSpPr>
          <p:cNvPr id="38" name="TextBox 30"/>
          <p:cNvSpPr txBox="1">
            <a:spLocks noChangeArrowheads="1"/>
          </p:cNvSpPr>
          <p:nvPr/>
        </p:nvSpPr>
        <p:spPr bwMode="auto">
          <a:xfrm>
            <a:off x="4000003" y="2060575"/>
            <a:ext cx="72648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50000"/>
              </a:spcBef>
              <a:buChar char="•"/>
              <a:defRPr sz="2800">
                <a:solidFill>
                  <a:srgbClr val="0000FF"/>
                </a:solidFill>
                <a:latin typeface="Arial" charset="0"/>
                <a:ea typeface="ＭＳ Ｐゴシック" charset="-128"/>
                <a:cs typeface="Arial" charset="0"/>
              </a:defRPr>
            </a:lvl1pPr>
            <a:lvl2pPr marL="742950" indent="-285750">
              <a:spcBef>
                <a:spcPct val="10000"/>
              </a:spcBef>
              <a:buFont typeface="Helvetica" charset="0"/>
              <a:buChar char="–"/>
              <a:defRPr sz="2400">
                <a:solidFill>
                  <a:schemeClr val="accent2"/>
                </a:solidFill>
                <a:latin typeface="Arial" charset="0"/>
                <a:ea typeface="Arial" charset="0"/>
                <a:cs typeface="Arial" charset="0"/>
              </a:defRPr>
            </a:lvl2pPr>
            <a:lvl3pPr marL="1143000" indent="-228600">
              <a:spcBef>
                <a:spcPct val="10000"/>
              </a:spcBef>
              <a:buFont typeface="Wingdings" charset="2"/>
              <a:buChar char=""/>
              <a:defRPr sz="2000">
                <a:solidFill>
                  <a:schemeClr val="tx1"/>
                </a:solidFill>
                <a:latin typeface="Arial" charset="0"/>
                <a:ea typeface="Arial" charset="0"/>
                <a:cs typeface="Arial" charset="0"/>
              </a:defRPr>
            </a:lvl3pPr>
            <a:lvl4pPr marL="1600200" indent="-228600">
              <a:spcBef>
                <a:spcPct val="10000"/>
              </a:spcBef>
              <a:buChar char="•"/>
              <a:defRPr sz="2000">
                <a:solidFill>
                  <a:schemeClr val="accent2"/>
                </a:solidFill>
                <a:latin typeface="Helvetica" charset="0"/>
                <a:ea typeface="Arial" charset="0"/>
                <a:cs typeface="Arial" charset="0"/>
              </a:defRPr>
            </a:lvl4pPr>
            <a:lvl5pPr marL="2057400" indent="-228600">
              <a:spcBef>
                <a:spcPct val="10000"/>
              </a:spcBef>
              <a:buChar char="•"/>
              <a:defRPr sz="2000">
                <a:solidFill>
                  <a:schemeClr val="tx1"/>
                </a:solidFill>
                <a:latin typeface="Helvetica" charset="0"/>
                <a:ea typeface="Arial" charset="0"/>
                <a:cs typeface="Arial" charset="0"/>
              </a:defRPr>
            </a:lvl5pPr>
            <a:lvl6pPr marL="25146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6pPr>
            <a:lvl7pPr marL="29718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7pPr>
            <a:lvl8pPr marL="34290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8pPr>
            <a:lvl9pPr marL="38862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9pPr>
          </a:lstStyle>
          <a:p>
            <a:pPr algn="ctr" fontAlgn="base">
              <a:spcBef>
                <a:spcPct val="0"/>
              </a:spcBef>
              <a:spcAft>
                <a:spcPct val="0"/>
              </a:spcAft>
              <a:buFontTx/>
              <a:buNone/>
            </a:pPr>
            <a:r>
              <a:rPr lang="en-US" altLang="en-US" b="1" dirty="0">
                <a:solidFill>
                  <a:schemeClr val="accent4"/>
                </a:solidFill>
                <a:latin typeface="+mn-lt"/>
              </a:rPr>
              <a:t>link</a:t>
            </a:r>
          </a:p>
        </p:txBody>
      </p:sp>
      <p:sp>
        <p:nvSpPr>
          <p:cNvPr id="39" name="TextBox 31"/>
          <p:cNvSpPr txBox="1">
            <a:spLocks noChangeArrowheads="1"/>
          </p:cNvSpPr>
          <p:nvPr/>
        </p:nvSpPr>
        <p:spPr bwMode="auto">
          <a:xfrm>
            <a:off x="3721960" y="2524125"/>
            <a:ext cx="126669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50000"/>
              </a:spcBef>
              <a:buChar char="•"/>
              <a:defRPr sz="2800">
                <a:solidFill>
                  <a:srgbClr val="0000FF"/>
                </a:solidFill>
                <a:latin typeface="Arial" charset="0"/>
                <a:ea typeface="ＭＳ Ｐゴシック" charset="-128"/>
                <a:cs typeface="Arial" charset="0"/>
              </a:defRPr>
            </a:lvl1pPr>
            <a:lvl2pPr marL="742950" indent="-285750">
              <a:spcBef>
                <a:spcPct val="10000"/>
              </a:spcBef>
              <a:buFont typeface="Helvetica" charset="0"/>
              <a:buChar char="–"/>
              <a:defRPr sz="2400">
                <a:solidFill>
                  <a:schemeClr val="accent2"/>
                </a:solidFill>
                <a:latin typeface="Arial" charset="0"/>
                <a:ea typeface="Arial" charset="0"/>
                <a:cs typeface="Arial" charset="0"/>
              </a:defRPr>
            </a:lvl2pPr>
            <a:lvl3pPr marL="1143000" indent="-228600">
              <a:spcBef>
                <a:spcPct val="10000"/>
              </a:spcBef>
              <a:buFont typeface="Wingdings" charset="2"/>
              <a:buChar char=""/>
              <a:defRPr sz="2000">
                <a:solidFill>
                  <a:schemeClr val="tx1"/>
                </a:solidFill>
                <a:latin typeface="Arial" charset="0"/>
                <a:ea typeface="Arial" charset="0"/>
                <a:cs typeface="Arial" charset="0"/>
              </a:defRPr>
            </a:lvl3pPr>
            <a:lvl4pPr marL="1600200" indent="-228600">
              <a:spcBef>
                <a:spcPct val="10000"/>
              </a:spcBef>
              <a:buChar char="•"/>
              <a:defRPr sz="2000">
                <a:solidFill>
                  <a:schemeClr val="accent2"/>
                </a:solidFill>
                <a:latin typeface="Helvetica" charset="0"/>
                <a:ea typeface="Arial" charset="0"/>
                <a:cs typeface="Arial" charset="0"/>
              </a:defRPr>
            </a:lvl4pPr>
            <a:lvl5pPr marL="2057400" indent="-228600">
              <a:spcBef>
                <a:spcPct val="10000"/>
              </a:spcBef>
              <a:buChar char="•"/>
              <a:defRPr sz="2000">
                <a:solidFill>
                  <a:schemeClr val="tx1"/>
                </a:solidFill>
                <a:latin typeface="Helvetica" charset="0"/>
                <a:ea typeface="Arial" charset="0"/>
                <a:cs typeface="Arial" charset="0"/>
              </a:defRPr>
            </a:lvl5pPr>
            <a:lvl6pPr marL="25146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6pPr>
            <a:lvl7pPr marL="29718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7pPr>
            <a:lvl8pPr marL="34290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8pPr>
            <a:lvl9pPr marL="38862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9pPr>
          </a:lstStyle>
          <a:p>
            <a:pPr algn="ctr" fontAlgn="base">
              <a:spcBef>
                <a:spcPct val="0"/>
              </a:spcBef>
              <a:spcAft>
                <a:spcPct val="0"/>
              </a:spcAft>
              <a:buFontTx/>
              <a:buNone/>
            </a:pPr>
            <a:r>
              <a:rPr lang="en-US" altLang="en-US" b="1" dirty="0">
                <a:solidFill>
                  <a:schemeClr val="accent5"/>
                </a:solidFill>
                <a:latin typeface="+mn-lt"/>
              </a:rPr>
              <a:t>session</a:t>
            </a:r>
          </a:p>
        </p:txBody>
      </p:sp>
      <p:sp>
        <p:nvSpPr>
          <p:cNvPr id="40" name="TextBox 35"/>
          <p:cNvSpPr txBox="1">
            <a:spLocks noChangeArrowheads="1"/>
          </p:cNvSpPr>
          <p:nvPr/>
        </p:nvSpPr>
        <p:spPr bwMode="auto">
          <a:xfrm>
            <a:off x="4572000" y="4733925"/>
            <a:ext cx="88423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50000"/>
              </a:spcBef>
              <a:buChar char="•"/>
              <a:defRPr sz="2800">
                <a:solidFill>
                  <a:srgbClr val="0000FF"/>
                </a:solidFill>
                <a:latin typeface="Arial" charset="0"/>
                <a:ea typeface="ＭＳ Ｐゴシック" charset="-128"/>
                <a:cs typeface="Arial" charset="0"/>
              </a:defRPr>
            </a:lvl1pPr>
            <a:lvl2pPr marL="742950" indent="-285750">
              <a:spcBef>
                <a:spcPct val="10000"/>
              </a:spcBef>
              <a:buFont typeface="Helvetica" charset="0"/>
              <a:buChar char="–"/>
              <a:defRPr sz="2400">
                <a:solidFill>
                  <a:schemeClr val="accent2"/>
                </a:solidFill>
                <a:latin typeface="Arial" charset="0"/>
                <a:ea typeface="Arial" charset="0"/>
                <a:cs typeface="Arial" charset="0"/>
              </a:defRPr>
            </a:lvl2pPr>
            <a:lvl3pPr marL="1143000" indent="-228600">
              <a:spcBef>
                <a:spcPct val="10000"/>
              </a:spcBef>
              <a:buFont typeface="Wingdings" charset="2"/>
              <a:buChar char=""/>
              <a:defRPr sz="2000">
                <a:solidFill>
                  <a:schemeClr val="tx1"/>
                </a:solidFill>
                <a:latin typeface="Arial" charset="0"/>
                <a:ea typeface="Arial" charset="0"/>
                <a:cs typeface="Arial" charset="0"/>
              </a:defRPr>
            </a:lvl3pPr>
            <a:lvl4pPr marL="1600200" indent="-228600">
              <a:spcBef>
                <a:spcPct val="10000"/>
              </a:spcBef>
              <a:buChar char="•"/>
              <a:defRPr sz="2000">
                <a:solidFill>
                  <a:schemeClr val="accent2"/>
                </a:solidFill>
                <a:latin typeface="Helvetica" charset="0"/>
                <a:ea typeface="Arial" charset="0"/>
                <a:cs typeface="Arial" charset="0"/>
              </a:defRPr>
            </a:lvl4pPr>
            <a:lvl5pPr marL="2057400" indent="-228600">
              <a:spcBef>
                <a:spcPct val="10000"/>
              </a:spcBef>
              <a:buChar char="•"/>
              <a:defRPr sz="2000">
                <a:solidFill>
                  <a:schemeClr val="tx1"/>
                </a:solidFill>
                <a:latin typeface="Helvetica" charset="0"/>
                <a:ea typeface="Arial" charset="0"/>
                <a:cs typeface="Arial" charset="0"/>
              </a:defRPr>
            </a:lvl5pPr>
            <a:lvl6pPr marL="25146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6pPr>
            <a:lvl7pPr marL="29718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7pPr>
            <a:lvl8pPr marL="34290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8pPr>
            <a:lvl9pPr marL="38862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9pPr>
          </a:lstStyle>
          <a:p>
            <a:pPr algn="ctr" fontAlgn="base">
              <a:spcBef>
                <a:spcPct val="0"/>
              </a:spcBef>
              <a:spcAft>
                <a:spcPct val="0"/>
              </a:spcAft>
              <a:buFontTx/>
              <a:buNone/>
            </a:pPr>
            <a:r>
              <a:rPr lang="en-US" altLang="en-US" b="1" dirty="0">
                <a:solidFill>
                  <a:schemeClr val="accent5"/>
                </a:solidFill>
                <a:latin typeface="+mn-lt"/>
              </a:rPr>
              <a:t>path</a:t>
            </a:r>
          </a:p>
        </p:txBody>
      </p:sp>
      <p:sp>
        <p:nvSpPr>
          <p:cNvPr id="41" name="TextBox 36"/>
          <p:cNvSpPr txBox="1">
            <a:spLocks noChangeArrowheads="1"/>
          </p:cNvSpPr>
          <p:nvPr/>
        </p:nvSpPr>
        <p:spPr bwMode="auto">
          <a:xfrm>
            <a:off x="6892925" y="1905000"/>
            <a:ext cx="10223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50000"/>
              </a:spcBef>
              <a:buChar char="•"/>
              <a:defRPr sz="2800">
                <a:solidFill>
                  <a:srgbClr val="0000FF"/>
                </a:solidFill>
                <a:latin typeface="Arial" charset="0"/>
                <a:ea typeface="ＭＳ Ｐゴシック" charset="-128"/>
                <a:cs typeface="Arial" charset="0"/>
              </a:defRPr>
            </a:lvl1pPr>
            <a:lvl2pPr marL="742950" indent="-285750">
              <a:spcBef>
                <a:spcPct val="10000"/>
              </a:spcBef>
              <a:buFont typeface="Helvetica" charset="0"/>
              <a:buChar char="–"/>
              <a:defRPr sz="2400">
                <a:solidFill>
                  <a:schemeClr val="accent2"/>
                </a:solidFill>
                <a:latin typeface="Arial" charset="0"/>
                <a:ea typeface="Arial" charset="0"/>
                <a:cs typeface="Arial" charset="0"/>
              </a:defRPr>
            </a:lvl2pPr>
            <a:lvl3pPr marL="1143000" indent="-228600">
              <a:spcBef>
                <a:spcPct val="10000"/>
              </a:spcBef>
              <a:buFont typeface="Wingdings" charset="2"/>
              <a:buChar char=""/>
              <a:defRPr sz="2000">
                <a:solidFill>
                  <a:schemeClr val="tx1"/>
                </a:solidFill>
                <a:latin typeface="Arial" charset="0"/>
                <a:ea typeface="Arial" charset="0"/>
                <a:cs typeface="Arial" charset="0"/>
              </a:defRPr>
            </a:lvl3pPr>
            <a:lvl4pPr marL="1600200" indent="-228600">
              <a:spcBef>
                <a:spcPct val="10000"/>
              </a:spcBef>
              <a:buChar char="•"/>
              <a:defRPr sz="2000">
                <a:solidFill>
                  <a:schemeClr val="accent2"/>
                </a:solidFill>
                <a:latin typeface="Helvetica" charset="0"/>
                <a:ea typeface="Arial" charset="0"/>
                <a:cs typeface="Arial" charset="0"/>
              </a:defRPr>
            </a:lvl4pPr>
            <a:lvl5pPr marL="2057400" indent="-228600">
              <a:spcBef>
                <a:spcPct val="10000"/>
              </a:spcBef>
              <a:buChar char="•"/>
              <a:defRPr sz="2000">
                <a:solidFill>
                  <a:schemeClr val="tx1"/>
                </a:solidFill>
                <a:latin typeface="Helvetica" charset="0"/>
                <a:ea typeface="Arial" charset="0"/>
                <a:cs typeface="Arial" charset="0"/>
              </a:defRPr>
            </a:lvl5pPr>
            <a:lvl6pPr marL="25146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6pPr>
            <a:lvl7pPr marL="29718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7pPr>
            <a:lvl8pPr marL="34290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8pPr>
            <a:lvl9pPr marL="38862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9pPr>
          </a:lstStyle>
          <a:p>
            <a:pPr algn="ctr" fontAlgn="base">
              <a:spcBef>
                <a:spcPct val="0"/>
              </a:spcBef>
              <a:spcAft>
                <a:spcPct val="0"/>
              </a:spcAft>
              <a:buFontTx/>
              <a:buNone/>
            </a:pPr>
            <a:r>
              <a:rPr lang="en-US" altLang="en-US" b="1">
                <a:solidFill>
                  <a:schemeClr val="accent4"/>
                </a:solidFill>
                <a:latin typeface="+mn-lt"/>
              </a:rPr>
              <a:t>name</a:t>
            </a:r>
          </a:p>
        </p:txBody>
      </p:sp>
      <p:sp>
        <p:nvSpPr>
          <p:cNvPr id="42" name="TextBox 37"/>
          <p:cNvSpPr txBox="1">
            <a:spLocks noChangeArrowheads="1"/>
          </p:cNvSpPr>
          <p:nvPr/>
        </p:nvSpPr>
        <p:spPr bwMode="auto">
          <a:xfrm>
            <a:off x="6615113" y="4495800"/>
            <a:ext cx="13557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50000"/>
              </a:spcBef>
              <a:buChar char="•"/>
              <a:defRPr sz="2800">
                <a:solidFill>
                  <a:srgbClr val="0000FF"/>
                </a:solidFill>
                <a:latin typeface="Arial" charset="0"/>
                <a:ea typeface="ＭＳ Ｐゴシック" charset="-128"/>
                <a:cs typeface="Arial" charset="0"/>
              </a:defRPr>
            </a:lvl1pPr>
            <a:lvl2pPr marL="742950" indent="-285750">
              <a:spcBef>
                <a:spcPct val="10000"/>
              </a:spcBef>
              <a:buFont typeface="Helvetica" charset="0"/>
              <a:buChar char="–"/>
              <a:defRPr sz="2400">
                <a:solidFill>
                  <a:schemeClr val="accent2"/>
                </a:solidFill>
                <a:latin typeface="Arial" charset="0"/>
                <a:ea typeface="Arial" charset="0"/>
                <a:cs typeface="Arial" charset="0"/>
              </a:defRPr>
            </a:lvl2pPr>
            <a:lvl3pPr marL="1143000" indent="-228600">
              <a:spcBef>
                <a:spcPct val="10000"/>
              </a:spcBef>
              <a:buFont typeface="Wingdings" charset="2"/>
              <a:buChar char=""/>
              <a:defRPr sz="2000">
                <a:solidFill>
                  <a:schemeClr val="tx1"/>
                </a:solidFill>
                <a:latin typeface="Arial" charset="0"/>
                <a:ea typeface="Arial" charset="0"/>
                <a:cs typeface="Arial" charset="0"/>
              </a:defRPr>
            </a:lvl3pPr>
            <a:lvl4pPr marL="1600200" indent="-228600">
              <a:spcBef>
                <a:spcPct val="10000"/>
              </a:spcBef>
              <a:buChar char="•"/>
              <a:defRPr sz="2000">
                <a:solidFill>
                  <a:schemeClr val="accent2"/>
                </a:solidFill>
                <a:latin typeface="Helvetica" charset="0"/>
                <a:ea typeface="Arial" charset="0"/>
                <a:cs typeface="Arial" charset="0"/>
              </a:defRPr>
            </a:lvl4pPr>
            <a:lvl5pPr marL="2057400" indent="-228600">
              <a:spcBef>
                <a:spcPct val="10000"/>
              </a:spcBef>
              <a:buChar char="•"/>
              <a:defRPr sz="2000">
                <a:solidFill>
                  <a:schemeClr val="tx1"/>
                </a:solidFill>
                <a:latin typeface="Helvetica" charset="0"/>
                <a:ea typeface="Arial" charset="0"/>
                <a:cs typeface="Arial" charset="0"/>
              </a:defRPr>
            </a:lvl5pPr>
            <a:lvl6pPr marL="25146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6pPr>
            <a:lvl7pPr marL="29718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7pPr>
            <a:lvl8pPr marL="34290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8pPr>
            <a:lvl9pPr marL="38862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9pPr>
          </a:lstStyle>
          <a:p>
            <a:pPr algn="ctr" fontAlgn="base">
              <a:spcBef>
                <a:spcPct val="0"/>
              </a:spcBef>
              <a:spcAft>
                <a:spcPct val="0"/>
              </a:spcAft>
              <a:buFontTx/>
              <a:buNone/>
            </a:pPr>
            <a:r>
              <a:rPr lang="en-US" altLang="en-US" b="1">
                <a:solidFill>
                  <a:schemeClr val="accent5"/>
                </a:solidFill>
                <a:latin typeface="+mn-lt"/>
              </a:rPr>
              <a:t>address</a:t>
            </a:r>
          </a:p>
        </p:txBody>
      </p:sp>
    </p:spTree>
    <p:extLst>
      <p:ext uri="{BB962C8B-B14F-4D97-AF65-F5344CB8AC3E}">
        <p14:creationId xmlns:p14="http://schemas.microsoft.com/office/powerpoint/2010/main" val="175119484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Directories</a:t>
            </a:r>
            <a:endParaRPr lang="en-US" dirty="0"/>
          </a:p>
        </p:txBody>
      </p:sp>
      <p:sp>
        <p:nvSpPr>
          <p:cNvPr id="3" name="Content Placeholder 2"/>
          <p:cNvSpPr>
            <a:spLocks noGrp="1"/>
          </p:cNvSpPr>
          <p:nvPr>
            <p:ph idx="1"/>
          </p:nvPr>
        </p:nvSpPr>
        <p:spPr/>
        <p:txBody>
          <a:bodyPr/>
          <a:lstStyle/>
          <a:p>
            <a:r>
              <a:rPr lang="en-US" dirty="0"/>
              <a:t>Simplistic </a:t>
            </a:r>
            <a:r>
              <a:rPr lang="en-US" dirty="0" smtClean="0"/>
              <a:t>designs</a:t>
            </a:r>
          </a:p>
          <a:p>
            <a:pPr lvl="1"/>
            <a:r>
              <a:rPr lang="en-US" dirty="0" smtClean="0"/>
              <a:t>Ask </a:t>
            </a:r>
            <a:r>
              <a:rPr lang="en-US" dirty="0"/>
              <a:t>everyone (e.g., flooding in ARP</a:t>
            </a:r>
            <a:r>
              <a:rPr lang="en-US" dirty="0" smtClean="0"/>
              <a:t>)</a:t>
            </a:r>
          </a:p>
          <a:p>
            <a:pPr lvl="1"/>
            <a:r>
              <a:rPr lang="en-US" dirty="0" smtClean="0"/>
              <a:t>Tell </a:t>
            </a:r>
            <a:r>
              <a:rPr lang="en-US" dirty="0"/>
              <a:t>everyone (e.g., pushing /</a:t>
            </a:r>
            <a:r>
              <a:rPr lang="en-US" dirty="0" err="1"/>
              <a:t>etc</a:t>
            </a:r>
            <a:r>
              <a:rPr lang="en-US" dirty="0"/>
              <a:t>/hosts</a:t>
            </a:r>
            <a:r>
              <a:rPr lang="en-US" dirty="0" smtClean="0"/>
              <a:t>)</a:t>
            </a:r>
          </a:p>
          <a:p>
            <a:pPr lvl="1"/>
            <a:r>
              <a:rPr lang="en-US" dirty="0" smtClean="0"/>
              <a:t>Central directory</a:t>
            </a:r>
          </a:p>
          <a:p>
            <a:r>
              <a:rPr lang="en-US" dirty="0" smtClean="0"/>
              <a:t>Scalable </a:t>
            </a:r>
            <a:r>
              <a:rPr lang="en-US" dirty="0"/>
              <a:t>distributed </a:t>
            </a:r>
            <a:r>
              <a:rPr lang="en-US" dirty="0" smtClean="0"/>
              <a:t>designs</a:t>
            </a:r>
          </a:p>
          <a:p>
            <a:pPr lvl="1"/>
            <a:r>
              <a:rPr lang="en-US" dirty="0" smtClean="0"/>
              <a:t>Hierarchical </a:t>
            </a:r>
            <a:r>
              <a:rPr lang="en-US" dirty="0"/>
              <a:t>namespace (e.g., DNS</a:t>
            </a:r>
            <a:r>
              <a:rPr lang="en-US" dirty="0" smtClean="0"/>
              <a:t>)</a:t>
            </a:r>
          </a:p>
          <a:p>
            <a:pPr lvl="1"/>
            <a:r>
              <a:rPr lang="en-US" dirty="0" smtClean="0"/>
              <a:t>Flat </a:t>
            </a:r>
            <a:r>
              <a:rPr lang="en-US" dirty="0"/>
              <a:t>name space (e.g., Distributed Hash Table)</a:t>
            </a:r>
          </a:p>
        </p:txBody>
      </p:sp>
      <p:sp>
        <p:nvSpPr>
          <p:cNvPr id="4" name="Slide Number Placeholder 3"/>
          <p:cNvSpPr>
            <a:spLocks noGrp="1"/>
          </p:cNvSpPr>
          <p:nvPr>
            <p:ph type="sldNum" sz="quarter" idx="12"/>
          </p:nvPr>
        </p:nvSpPr>
        <p:spPr/>
        <p:txBody>
          <a:bodyPr/>
          <a:lstStyle/>
          <a:p>
            <a:fld id="{1C91BF9F-A6D6-9C44-9AC2-A799D1CC7BF8}" type="slidenum">
              <a:rPr lang="en-US" smtClean="0"/>
              <a:t>41</a:t>
            </a:fld>
            <a:endParaRPr lang="en-US"/>
          </a:p>
        </p:txBody>
      </p:sp>
    </p:spTree>
    <p:extLst>
      <p:ext uri="{BB962C8B-B14F-4D97-AF65-F5344CB8AC3E}">
        <p14:creationId xmlns:p14="http://schemas.microsoft.com/office/powerpoint/2010/main" val="178650713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solidFill>
                  <a:schemeClr val="tx1"/>
                </a:solidFill>
              </a:rPr>
              <a:t>Routing: </a:t>
            </a:r>
            <a:r>
              <a:rPr lang="en-US" sz="3600" dirty="0">
                <a:solidFill>
                  <a:schemeClr val="tx1"/>
                </a:solidFill>
              </a:rPr>
              <a:t>Mapping </a:t>
            </a:r>
            <a:r>
              <a:rPr lang="en-US" sz="3600" dirty="0" smtClean="0">
                <a:solidFill>
                  <a:schemeClr val="accent4"/>
                </a:solidFill>
              </a:rPr>
              <a:t>Link </a:t>
            </a:r>
            <a:r>
              <a:rPr lang="en-US" sz="3600" dirty="0" smtClean="0">
                <a:solidFill>
                  <a:schemeClr val="tx1"/>
                </a:solidFill>
              </a:rPr>
              <a:t>to </a:t>
            </a:r>
            <a:r>
              <a:rPr lang="en-US" sz="3600" dirty="0" smtClean="0">
                <a:solidFill>
                  <a:srgbClr val="0070C0"/>
                </a:solidFill>
              </a:rPr>
              <a:t>Path</a:t>
            </a:r>
            <a:endParaRPr lang="en-US" sz="3600" dirty="0"/>
          </a:p>
        </p:txBody>
      </p:sp>
      <p:sp>
        <p:nvSpPr>
          <p:cNvPr id="4" name="Slide Number Placeholder 3"/>
          <p:cNvSpPr>
            <a:spLocks noGrp="1"/>
          </p:cNvSpPr>
          <p:nvPr>
            <p:ph type="sldNum" sz="quarter" idx="12"/>
          </p:nvPr>
        </p:nvSpPr>
        <p:spPr/>
        <p:txBody>
          <a:bodyPr/>
          <a:lstStyle/>
          <a:p>
            <a:fld id="{1C91BF9F-A6D6-9C44-9AC2-A799D1CC7BF8}" type="slidenum">
              <a:rPr lang="en-US" smtClean="0"/>
              <a:t>42</a:t>
            </a:fld>
            <a:endParaRPr lang="en-US"/>
          </a:p>
        </p:txBody>
      </p:sp>
      <p:sp>
        <p:nvSpPr>
          <p:cNvPr id="24" name="Oval 23"/>
          <p:cNvSpPr>
            <a:spLocks noChangeArrowheads="1"/>
          </p:cNvSpPr>
          <p:nvPr/>
        </p:nvSpPr>
        <p:spPr bwMode="auto">
          <a:xfrm>
            <a:off x="1981200" y="4953000"/>
            <a:ext cx="914400" cy="838200"/>
          </a:xfrm>
          <a:prstGeom prst="ellipse">
            <a:avLst/>
          </a:prstGeom>
          <a:solidFill>
            <a:schemeClr val="accent5"/>
          </a:solidFill>
          <a:ln w="9525">
            <a:noFill/>
            <a:round/>
            <a:headEnd/>
            <a:tailEnd/>
          </a:ln>
          <a:effectLst/>
        </p:spPr>
        <p:txBody>
          <a:bodyPr anchor="ctr"/>
          <a:lstStyle>
            <a:lvl1pPr eaLnBrk="0" hangingPunct="0">
              <a:defRPr sz="2000" b="1">
                <a:solidFill>
                  <a:schemeClr val="tx1"/>
                </a:solidFill>
                <a:latin typeface="Helvetica" charset="0"/>
                <a:ea typeface="ＭＳ Ｐゴシック" charset="-128"/>
              </a:defRPr>
            </a:lvl1pPr>
            <a:lvl2pPr marL="742950" indent="-285750" eaLnBrk="0" hangingPunct="0">
              <a:defRPr sz="2000" b="1">
                <a:solidFill>
                  <a:schemeClr val="tx1"/>
                </a:solidFill>
                <a:latin typeface="Helvetica" charset="0"/>
                <a:ea typeface="ＭＳ Ｐゴシック" charset="-128"/>
              </a:defRPr>
            </a:lvl2pPr>
            <a:lvl3pPr marL="1143000" indent="-228600" eaLnBrk="0" hangingPunct="0">
              <a:defRPr sz="2000" b="1">
                <a:solidFill>
                  <a:schemeClr val="tx1"/>
                </a:solidFill>
                <a:latin typeface="Helvetica" charset="0"/>
                <a:ea typeface="ＭＳ Ｐゴシック" charset="-128"/>
              </a:defRPr>
            </a:lvl3pPr>
            <a:lvl4pPr marL="1600200" indent="-228600" eaLnBrk="0" hangingPunct="0">
              <a:defRPr sz="2000" b="1">
                <a:solidFill>
                  <a:schemeClr val="tx1"/>
                </a:solidFill>
                <a:latin typeface="Helvetica" charset="0"/>
                <a:ea typeface="ＭＳ Ｐゴシック" charset="-128"/>
              </a:defRPr>
            </a:lvl4pPr>
            <a:lvl5pPr marL="2057400" indent="-228600" eaLnBrk="0" hangingPunct="0">
              <a:defRPr sz="2000" b="1">
                <a:solidFill>
                  <a:schemeClr val="tx1"/>
                </a:solidFill>
                <a:latin typeface="Helvetica" charset="0"/>
                <a:ea typeface="ＭＳ Ｐゴシック" charset="-128"/>
              </a:defRPr>
            </a:lvl5pPr>
            <a:lvl6pPr marL="2514600" indent="-228600" algn="ctr" eaLnBrk="0" fontAlgn="base" hangingPunct="0">
              <a:spcBef>
                <a:spcPct val="0"/>
              </a:spcBef>
              <a:spcAft>
                <a:spcPct val="0"/>
              </a:spcAft>
              <a:defRPr sz="2000" b="1">
                <a:solidFill>
                  <a:schemeClr val="tx1"/>
                </a:solidFill>
                <a:latin typeface="Helvetica" charset="0"/>
                <a:ea typeface="ＭＳ Ｐゴシック" charset="-128"/>
              </a:defRPr>
            </a:lvl6pPr>
            <a:lvl7pPr marL="2971800" indent="-228600" algn="ctr" eaLnBrk="0" fontAlgn="base" hangingPunct="0">
              <a:spcBef>
                <a:spcPct val="0"/>
              </a:spcBef>
              <a:spcAft>
                <a:spcPct val="0"/>
              </a:spcAft>
              <a:defRPr sz="2000" b="1">
                <a:solidFill>
                  <a:schemeClr val="tx1"/>
                </a:solidFill>
                <a:latin typeface="Helvetica" charset="0"/>
                <a:ea typeface="ＭＳ Ｐゴシック" charset="-128"/>
              </a:defRPr>
            </a:lvl7pPr>
            <a:lvl8pPr marL="3429000" indent="-228600" algn="ctr" eaLnBrk="0" fontAlgn="base" hangingPunct="0">
              <a:spcBef>
                <a:spcPct val="0"/>
              </a:spcBef>
              <a:spcAft>
                <a:spcPct val="0"/>
              </a:spcAft>
              <a:defRPr sz="2000" b="1">
                <a:solidFill>
                  <a:schemeClr val="tx1"/>
                </a:solidFill>
                <a:latin typeface="Helvetica" charset="0"/>
                <a:ea typeface="ＭＳ Ｐゴシック" charset="-128"/>
              </a:defRPr>
            </a:lvl8pPr>
            <a:lvl9pPr marL="3886200" indent="-228600" algn="ctr" eaLnBrk="0" fontAlgn="base" hangingPunct="0">
              <a:spcBef>
                <a:spcPct val="0"/>
              </a:spcBef>
              <a:spcAft>
                <a:spcPct val="0"/>
              </a:spcAft>
              <a:defRPr sz="2000" b="1">
                <a:solidFill>
                  <a:schemeClr val="tx1"/>
                </a:solidFill>
                <a:latin typeface="Helvetica" charset="0"/>
                <a:ea typeface="ＭＳ Ｐゴシック" charset="-128"/>
              </a:defRPr>
            </a:lvl9pPr>
          </a:lstStyle>
          <a:p>
            <a:pPr algn="ctr" eaLnBrk="1" fontAlgn="base" hangingPunct="1">
              <a:spcBef>
                <a:spcPct val="0"/>
              </a:spcBef>
              <a:spcAft>
                <a:spcPct val="0"/>
              </a:spcAft>
              <a:defRPr/>
            </a:pPr>
            <a:endParaRPr lang="en-US" altLang="en-US" smtClean="0">
              <a:solidFill>
                <a:srgbClr val="FFFFFF"/>
              </a:solidFill>
              <a:latin typeface="+mn-lt"/>
              <a:cs typeface="Arial"/>
            </a:endParaRPr>
          </a:p>
        </p:txBody>
      </p:sp>
      <p:sp>
        <p:nvSpPr>
          <p:cNvPr id="25" name="Oval 24"/>
          <p:cNvSpPr>
            <a:spLocks noChangeArrowheads="1"/>
          </p:cNvSpPr>
          <p:nvPr/>
        </p:nvSpPr>
        <p:spPr bwMode="auto">
          <a:xfrm>
            <a:off x="6096000" y="2133600"/>
            <a:ext cx="914400" cy="838200"/>
          </a:xfrm>
          <a:prstGeom prst="ellipse">
            <a:avLst/>
          </a:prstGeom>
          <a:solidFill>
            <a:schemeClr val="accent4"/>
          </a:solidFill>
          <a:ln w="9525">
            <a:noFill/>
            <a:round/>
            <a:headEnd/>
            <a:tailEnd/>
          </a:ln>
          <a:effectLst/>
        </p:spPr>
        <p:txBody>
          <a:bodyPr anchor="ctr"/>
          <a:lstStyle>
            <a:lvl1pPr eaLnBrk="0" hangingPunct="0">
              <a:defRPr sz="2000" b="1">
                <a:solidFill>
                  <a:schemeClr val="tx1"/>
                </a:solidFill>
                <a:latin typeface="Helvetica" charset="0"/>
                <a:ea typeface="ＭＳ Ｐゴシック" charset="-128"/>
              </a:defRPr>
            </a:lvl1pPr>
            <a:lvl2pPr marL="742950" indent="-285750" eaLnBrk="0" hangingPunct="0">
              <a:defRPr sz="2000" b="1">
                <a:solidFill>
                  <a:schemeClr val="tx1"/>
                </a:solidFill>
                <a:latin typeface="Helvetica" charset="0"/>
                <a:ea typeface="ＭＳ Ｐゴシック" charset="-128"/>
              </a:defRPr>
            </a:lvl2pPr>
            <a:lvl3pPr marL="1143000" indent="-228600" eaLnBrk="0" hangingPunct="0">
              <a:defRPr sz="2000" b="1">
                <a:solidFill>
                  <a:schemeClr val="tx1"/>
                </a:solidFill>
                <a:latin typeface="Helvetica" charset="0"/>
                <a:ea typeface="ＭＳ Ｐゴシック" charset="-128"/>
              </a:defRPr>
            </a:lvl3pPr>
            <a:lvl4pPr marL="1600200" indent="-228600" eaLnBrk="0" hangingPunct="0">
              <a:defRPr sz="2000" b="1">
                <a:solidFill>
                  <a:schemeClr val="tx1"/>
                </a:solidFill>
                <a:latin typeface="Helvetica" charset="0"/>
                <a:ea typeface="ＭＳ Ｐゴシック" charset="-128"/>
              </a:defRPr>
            </a:lvl4pPr>
            <a:lvl5pPr marL="2057400" indent="-228600" eaLnBrk="0" hangingPunct="0">
              <a:defRPr sz="2000" b="1">
                <a:solidFill>
                  <a:schemeClr val="tx1"/>
                </a:solidFill>
                <a:latin typeface="Helvetica" charset="0"/>
                <a:ea typeface="ＭＳ Ｐゴシック" charset="-128"/>
              </a:defRPr>
            </a:lvl5pPr>
            <a:lvl6pPr marL="2514600" indent="-228600" algn="ctr" eaLnBrk="0" fontAlgn="base" hangingPunct="0">
              <a:spcBef>
                <a:spcPct val="0"/>
              </a:spcBef>
              <a:spcAft>
                <a:spcPct val="0"/>
              </a:spcAft>
              <a:defRPr sz="2000" b="1">
                <a:solidFill>
                  <a:schemeClr val="tx1"/>
                </a:solidFill>
                <a:latin typeface="Helvetica" charset="0"/>
                <a:ea typeface="ＭＳ Ｐゴシック" charset="-128"/>
              </a:defRPr>
            </a:lvl6pPr>
            <a:lvl7pPr marL="2971800" indent="-228600" algn="ctr" eaLnBrk="0" fontAlgn="base" hangingPunct="0">
              <a:spcBef>
                <a:spcPct val="0"/>
              </a:spcBef>
              <a:spcAft>
                <a:spcPct val="0"/>
              </a:spcAft>
              <a:defRPr sz="2000" b="1">
                <a:solidFill>
                  <a:schemeClr val="tx1"/>
                </a:solidFill>
                <a:latin typeface="Helvetica" charset="0"/>
                <a:ea typeface="ＭＳ Ｐゴシック" charset="-128"/>
              </a:defRPr>
            </a:lvl7pPr>
            <a:lvl8pPr marL="3429000" indent="-228600" algn="ctr" eaLnBrk="0" fontAlgn="base" hangingPunct="0">
              <a:spcBef>
                <a:spcPct val="0"/>
              </a:spcBef>
              <a:spcAft>
                <a:spcPct val="0"/>
              </a:spcAft>
              <a:defRPr sz="2000" b="1">
                <a:solidFill>
                  <a:schemeClr val="tx1"/>
                </a:solidFill>
                <a:latin typeface="Helvetica" charset="0"/>
                <a:ea typeface="ＭＳ Ｐゴシック" charset="-128"/>
              </a:defRPr>
            </a:lvl8pPr>
            <a:lvl9pPr marL="3886200" indent="-228600" algn="ctr" eaLnBrk="0" fontAlgn="base" hangingPunct="0">
              <a:spcBef>
                <a:spcPct val="0"/>
              </a:spcBef>
              <a:spcAft>
                <a:spcPct val="0"/>
              </a:spcAft>
              <a:defRPr sz="2000" b="1">
                <a:solidFill>
                  <a:schemeClr val="tx1"/>
                </a:solidFill>
                <a:latin typeface="Helvetica" charset="0"/>
                <a:ea typeface="ＭＳ Ｐゴシック" charset="-128"/>
              </a:defRPr>
            </a:lvl9pPr>
          </a:lstStyle>
          <a:p>
            <a:pPr algn="ctr" eaLnBrk="1" fontAlgn="base" hangingPunct="1">
              <a:spcBef>
                <a:spcPct val="0"/>
              </a:spcBef>
              <a:spcAft>
                <a:spcPct val="0"/>
              </a:spcAft>
              <a:defRPr/>
            </a:pPr>
            <a:endParaRPr lang="en-US" altLang="en-US" smtClean="0">
              <a:solidFill>
                <a:srgbClr val="FFFFFF"/>
              </a:solidFill>
              <a:latin typeface="+mn-lt"/>
              <a:cs typeface="Arial"/>
            </a:endParaRPr>
          </a:p>
        </p:txBody>
      </p:sp>
      <p:sp>
        <p:nvSpPr>
          <p:cNvPr id="26" name="Oval 25"/>
          <p:cNvSpPr>
            <a:spLocks noChangeArrowheads="1"/>
          </p:cNvSpPr>
          <p:nvPr/>
        </p:nvSpPr>
        <p:spPr bwMode="auto">
          <a:xfrm>
            <a:off x="1981200" y="2133600"/>
            <a:ext cx="914400" cy="838200"/>
          </a:xfrm>
          <a:prstGeom prst="ellipse">
            <a:avLst/>
          </a:prstGeom>
          <a:solidFill>
            <a:schemeClr val="accent4"/>
          </a:solidFill>
          <a:ln w="9525">
            <a:noFill/>
            <a:round/>
            <a:headEnd/>
            <a:tailEnd/>
          </a:ln>
          <a:effectLst/>
        </p:spPr>
        <p:txBody>
          <a:bodyPr anchor="ctr"/>
          <a:lstStyle>
            <a:lvl1pPr eaLnBrk="0" hangingPunct="0">
              <a:defRPr sz="2000" b="1">
                <a:solidFill>
                  <a:schemeClr val="tx1"/>
                </a:solidFill>
                <a:latin typeface="Helvetica" charset="0"/>
                <a:ea typeface="ＭＳ Ｐゴシック" charset="-128"/>
              </a:defRPr>
            </a:lvl1pPr>
            <a:lvl2pPr marL="742950" indent="-285750" eaLnBrk="0" hangingPunct="0">
              <a:defRPr sz="2000" b="1">
                <a:solidFill>
                  <a:schemeClr val="tx1"/>
                </a:solidFill>
                <a:latin typeface="Helvetica" charset="0"/>
                <a:ea typeface="ＭＳ Ｐゴシック" charset="-128"/>
              </a:defRPr>
            </a:lvl2pPr>
            <a:lvl3pPr marL="1143000" indent="-228600" eaLnBrk="0" hangingPunct="0">
              <a:defRPr sz="2000" b="1">
                <a:solidFill>
                  <a:schemeClr val="tx1"/>
                </a:solidFill>
                <a:latin typeface="Helvetica" charset="0"/>
                <a:ea typeface="ＭＳ Ｐゴシック" charset="-128"/>
              </a:defRPr>
            </a:lvl3pPr>
            <a:lvl4pPr marL="1600200" indent="-228600" eaLnBrk="0" hangingPunct="0">
              <a:defRPr sz="2000" b="1">
                <a:solidFill>
                  <a:schemeClr val="tx1"/>
                </a:solidFill>
                <a:latin typeface="Helvetica" charset="0"/>
                <a:ea typeface="ＭＳ Ｐゴシック" charset="-128"/>
              </a:defRPr>
            </a:lvl4pPr>
            <a:lvl5pPr marL="2057400" indent="-228600" eaLnBrk="0" hangingPunct="0">
              <a:defRPr sz="2000" b="1">
                <a:solidFill>
                  <a:schemeClr val="tx1"/>
                </a:solidFill>
                <a:latin typeface="Helvetica" charset="0"/>
                <a:ea typeface="ＭＳ Ｐゴシック" charset="-128"/>
              </a:defRPr>
            </a:lvl5pPr>
            <a:lvl6pPr marL="2514600" indent="-228600" algn="ctr" eaLnBrk="0" fontAlgn="base" hangingPunct="0">
              <a:spcBef>
                <a:spcPct val="0"/>
              </a:spcBef>
              <a:spcAft>
                <a:spcPct val="0"/>
              </a:spcAft>
              <a:defRPr sz="2000" b="1">
                <a:solidFill>
                  <a:schemeClr val="tx1"/>
                </a:solidFill>
                <a:latin typeface="Helvetica" charset="0"/>
                <a:ea typeface="ＭＳ Ｐゴシック" charset="-128"/>
              </a:defRPr>
            </a:lvl6pPr>
            <a:lvl7pPr marL="2971800" indent="-228600" algn="ctr" eaLnBrk="0" fontAlgn="base" hangingPunct="0">
              <a:spcBef>
                <a:spcPct val="0"/>
              </a:spcBef>
              <a:spcAft>
                <a:spcPct val="0"/>
              </a:spcAft>
              <a:defRPr sz="2000" b="1">
                <a:solidFill>
                  <a:schemeClr val="tx1"/>
                </a:solidFill>
                <a:latin typeface="Helvetica" charset="0"/>
                <a:ea typeface="ＭＳ Ｐゴシック" charset="-128"/>
              </a:defRPr>
            </a:lvl7pPr>
            <a:lvl8pPr marL="3429000" indent="-228600" algn="ctr" eaLnBrk="0" fontAlgn="base" hangingPunct="0">
              <a:spcBef>
                <a:spcPct val="0"/>
              </a:spcBef>
              <a:spcAft>
                <a:spcPct val="0"/>
              </a:spcAft>
              <a:defRPr sz="2000" b="1">
                <a:solidFill>
                  <a:schemeClr val="tx1"/>
                </a:solidFill>
                <a:latin typeface="Helvetica" charset="0"/>
                <a:ea typeface="ＭＳ Ｐゴシック" charset="-128"/>
              </a:defRPr>
            </a:lvl8pPr>
            <a:lvl9pPr marL="3886200" indent="-228600" algn="ctr" eaLnBrk="0" fontAlgn="base" hangingPunct="0">
              <a:spcBef>
                <a:spcPct val="0"/>
              </a:spcBef>
              <a:spcAft>
                <a:spcPct val="0"/>
              </a:spcAft>
              <a:defRPr sz="2000" b="1">
                <a:solidFill>
                  <a:schemeClr val="tx1"/>
                </a:solidFill>
                <a:latin typeface="Helvetica" charset="0"/>
                <a:ea typeface="ＭＳ Ｐゴシック" charset="-128"/>
              </a:defRPr>
            </a:lvl9pPr>
          </a:lstStyle>
          <a:p>
            <a:pPr algn="ctr" eaLnBrk="1" fontAlgn="base" hangingPunct="1">
              <a:spcBef>
                <a:spcPct val="0"/>
              </a:spcBef>
              <a:spcAft>
                <a:spcPct val="0"/>
              </a:spcAft>
              <a:defRPr/>
            </a:pPr>
            <a:endParaRPr lang="en-US" altLang="en-US" smtClean="0">
              <a:solidFill>
                <a:srgbClr val="FFFFFF"/>
              </a:solidFill>
              <a:latin typeface="+mn-lt"/>
              <a:cs typeface="Arial"/>
            </a:endParaRPr>
          </a:p>
        </p:txBody>
      </p:sp>
      <p:sp>
        <p:nvSpPr>
          <p:cNvPr id="27" name="Oval 26"/>
          <p:cNvSpPr>
            <a:spLocks noChangeArrowheads="1"/>
          </p:cNvSpPr>
          <p:nvPr/>
        </p:nvSpPr>
        <p:spPr bwMode="auto">
          <a:xfrm>
            <a:off x="3505200" y="4038600"/>
            <a:ext cx="914400" cy="838200"/>
          </a:xfrm>
          <a:prstGeom prst="ellipse">
            <a:avLst/>
          </a:prstGeom>
          <a:solidFill>
            <a:schemeClr val="accent5"/>
          </a:solidFill>
          <a:ln w="9525">
            <a:noFill/>
            <a:round/>
            <a:headEnd/>
            <a:tailEnd/>
          </a:ln>
          <a:effectLst/>
        </p:spPr>
        <p:txBody>
          <a:bodyPr anchor="ctr"/>
          <a:lstStyle>
            <a:lvl1pPr eaLnBrk="0" hangingPunct="0">
              <a:defRPr sz="2000" b="1">
                <a:solidFill>
                  <a:schemeClr val="tx1"/>
                </a:solidFill>
                <a:latin typeface="Helvetica" charset="0"/>
                <a:ea typeface="ＭＳ Ｐゴシック" charset="-128"/>
              </a:defRPr>
            </a:lvl1pPr>
            <a:lvl2pPr marL="742950" indent="-285750" eaLnBrk="0" hangingPunct="0">
              <a:defRPr sz="2000" b="1">
                <a:solidFill>
                  <a:schemeClr val="tx1"/>
                </a:solidFill>
                <a:latin typeface="Helvetica" charset="0"/>
                <a:ea typeface="ＭＳ Ｐゴシック" charset="-128"/>
              </a:defRPr>
            </a:lvl2pPr>
            <a:lvl3pPr marL="1143000" indent="-228600" eaLnBrk="0" hangingPunct="0">
              <a:defRPr sz="2000" b="1">
                <a:solidFill>
                  <a:schemeClr val="tx1"/>
                </a:solidFill>
                <a:latin typeface="Helvetica" charset="0"/>
                <a:ea typeface="ＭＳ Ｐゴシック" charset="-128"/>
              </a:defRPr>
            </a:lvl3pPr>
            <a:lvl4pPr marL="1600200" indent="-228600" eaLnBrk="0" hangingPunct="0">
              <a:defRPr sz="2000" b="1">
                <a:solidFill>
                  <a:schemeClr val="tx1"/>
                </a:solidFill>
                <a:latin typeface="Helvetica" charset="0"/>
                <a:ea typeface="ＭＳ Ｐゴシック" charset="-128"/>
              </a:defRPr>
            </a:lvl4pPr>
            <a:lvl5pPr marL="2057400" indent="-228600" eaLnBrk="0" hangingPunct="0">
              <a:defRPr sz="2000" b="1">
                <a:solidFill>
                  <a:schemeClr val="tx1"/>
                </a:solidFill>
                <a:latin typeface="Helvetica" charset="0"/>
                <a:ea typeface="ＭＳ Ｐゴシック" charset="-128"/>
              </a:defRPr>
            </a:lvl5pPr>
            <a:lvl6pPr marL="2514600" indent="-228600" algn="ctr" eaLnBrk="0" fontAlgn="base" hangingPunct="0">
              <a:spcBef>
                <a:spcPct val="0"/>
              </a:spcBef>
              <a:spcAft>
                <a:spcPct val="0"/>
              </a:spcAft>
              <a:defRPr sz="2000" b="1">
                <a:solidFill>
                  <a:schemeClr val="tx1"/>
                </a:solidFill>
                <a:latin typeface="Helvetica" charset="0"/>
                <a:ea typeface="ＭＳ Ｐゴシック" charset="-128"/>
              </a:defRPr>
            </a:lvl6pPr>
            <a:lvl7pPr marL="2971800" indent="-228600" algn="ctr" eaLnBrk="0" fontAlgn="base" hangingPunct="0">
              <a:spcBef>
                <a:spcPct val="0"/>
              </a:spcBef>
              <a:spcAft>
                <a:spcPct val="0"/>
              </a:spcAft>
              <a:defRPr sz="2000" b="1">
                <a:solidFill>
                  <a:schemeClr val="tx1"/>
                </a:solidFill>
                <a:latin typeface="Helvetica" charset="0"/>
                <a:ea typeface="ＭＳ Ｐゴシック" charset="-128"/>
              </a:defRPr>
            </a:lvl7pPr>
            <a:lvl8pPr marL="3429000" indent="-228600" algn="ctr" eaLnBrk="0" fontAlgn="base" hangingPunct="0">
              <a:spcBef>
                <a:spcPct val="0"/>
              </a:spcBef>
              <a:spcAft>
                <a:spcPct val="0"/>
              </a:spcAft>
              <a:defRPr sz="2000" b="1">
                <a:solidFill>
                  <a:schemeClr val="tx1"/>
                </a:solidFill>
                <a:latin typeface="Helvetica" charset="0"/>
                <a:ea typeface="ＭＳ Ｐゴシック" charset="-128"/>
              </a:defRPr>
            </a:lvl8pPr>
            <a:lvl9pPr marL="3886200" indent="-228600" algn="ctr" eaLnBrk="0" fontAlgn="base" hangingPunct="0">
              <a:spcBef>
                <a:spcPct val="0"/>
              </a:spcBef>
              <a:spcAft>
                <a:spcPct val="0"/>
              </a:spcAft>
              <a:defRPr sz="2000" b="1">
                <a:solidFill>
                  <a:schemeClr val="tx1"/>
                </a:solidFill>
                <a:latin typeface="Helvetica" charset="0"/>
                <a:ea typeface="ＭＳ Ｐゴシック" charset="-128"/>
              </a:defRPr>
            </a:lvl9pPr>
          </a:lstStyle>
          <a:p>
            <a:pPr algn="ctr" eaLnBrk="1" fontAlgn="base" hangingPunct="1">
              <a:spcBef>
                <a:spcPct val="0"/>
              </a:spcBef>
              <a:spcAft>
                <a:spcPct val="0"/>
              </a:spcAft>
              <a:defRPr/>
            </a:pPr>
            <a:endParaRPr lang="en-US" altLang="en-US" smtClean="0">
              <a:solidFill>
                <a:srgbClr val="FFFFFF"/>
              </a:solidFill>
              <a:latin typeface="+mn-lt"/>
              <a:cs typeface="Arial"/>
            </a:endParaRPr>
          </a:p>
        </p:txBody>
      </p:sp>
      <p:sp>
        <p:nvSpPr>
          <p:cNvPr id="28" name="Oval 27"/>
          <p:cNvSpPr>
            <a:spLocks noChangeArrowheads="1"/>
          </p:cNvSpPr>
          <p:nvPr/>
        </p:nvSpPr>
        <p:spPr bwMode="auto">
          <a:xfrm>
            <a:off x="6096000" y="4953000"/>
            <a:ext cx="914400" cy="838200"/>
          </a:xfrm>
          <a:prstGeom prst="ellipse">
            <a:avLst/>
          </a:prstGeom>
          <a:solidFill>
            <a:schemeClr val="accent5"/>
          </a:solidFill>
          <a:ln w="9525">
            <a:noFill/>
            <a:round/>
            <a:headEnd/>
            <a:tailEnd/>
          </a:ln>
          <a:effectLst/>
        </p:spPr>
        <p:txBody>
          <a:bodyPr anchor="ctr"/>
          <a:lstStyle>
            <a:lvl1pPr eaLnBrk="0" hangingPunct="0">
              <a:defRPr sz="2000" b="1">
                <a:solidFill>
                  <a:schemeClr val="tx1"/>
                </a:solidFill>
                <a:latin typeface="Helvetica" charset="0"/>
                <a:ea typeface="ＭＳ Ｐゴシック" charset="-128"/>
              </a:defRPr>
            </a:lvl1pPr>
            <a:lvl2pPr marL="742950" indent="-285750" eaLnBrk="0" hangingPunct="0">
              <a:defRPr sz="2000" b="1">
                <a:solidFill>
                  <a:schemeClr val="tx1"/>
                </a:solidFill>
                <a:latin typeface="Helvetica" charset="0"/>
                <a:ea typeface="ＭＳ Ｐゴシック" charset="-128"/>
              </a:defRPr>
            </a:lvl2pPr>
            <a:lvl3pPr marL="1143000" indent="-228600" eaLnBrk="0" hangingPunct="0">
              <a:defRPr sz="2000" b="1">
                <a:solidFill>
                  <a:schemeClr val="tx1"/>
                </a:solidFill>
                <a:latin typeface="Helvetica" charset="0"/>
                <a:ea typeface="ＭＳ Ｐゴシック" charset="-128"/>
              </a:defRPr>
            </a:lvl3pPr>
            <a:lvl4pPr marL="1600200" indent="-228600" eaLnBrk="0" hangingPunct="0">
              <a:defRPr sz="2000" b="1">
                <a:solidFill>
                  <a:schemeClr val="tx1"/>
                </a:solidFill>
                <a:latin typeface="Helvetica" charset="0"/>
                <a:ea typeface="ＭＳ Ｐゴシック" charset="-128"/>
              </a:defRPr>
            </a:lvl4pPr>
            <a:lvl5pPr marL="2057400" indent="-228600" eaLnBrk="0" hangingPunct="0">
              <a:defRPr sz="2000" b="1">
                <a:solidFill>
                  <a:schemeClr val="tx1"/>
                </a:solidFill>
                <a:latin typeface="Helvetica" charset="0"/>
                <a:ea typeface="ＭＳ Ｐゴシック" charset="-128"/>
              </a:defRPr>
            </a:lvl5pPr>
            <a:lvl6pPr marL="2514600" indent="-228600" algn="ctr" eaLnBrk="0" fontAlgn="base" hangingPunct="0">
              <a:spcBef>
                <a:spcPct val="0"/>
              </a:spcBef>
              <a:spcAft>
                <a:spcPct val="0"/>
              </a:spcAft>
              <a:defRPr sz="2000" b="1">
                <a:solidFill>
                  <a:schemeClr val="tx1"/>
                </a:solidFill>
                <a:latin typeface="Helvetica" charset="0"/>
                <a:ea typeface="ＭＳ Ｐゴシック" charset="-128"/>
              </a:defRPr>
            </a:lvl6pPr>
            <a:lvl7pPr marL="2971800" indent="-228600" algn="ctr" eaLnBrk="0" fontAlgn="base" hangingPunct="0">
              <a:spcBef>
                <a:spcPct val="0"/>
              </a:spcBef>
              <a:spcAft>
                <a:spcPct val="0"/>
              </a:spcAft>
              <a:defRPr sz="2000" b="1">
                <a:solidFill>
                  <a:schemeClr val="tx1"/>
                </a:solidFill>
                <a:latin typeface="Helvetica" charset="0"/>
                <a:ea typeface="ＭＳ Ｐゴシック" charset="-128"/>
              </a:defRPr>
            </a:lvl7pPr>
            <a:lvl8pPr marL="3429000" indent="-228600" algn="ctr" eaLnBrk="0" fontAlgn="base" hangingPunct="0">
              <a:spcBef>
                <a:spcPct val="0"/>
              </a:spcBef>
              <a:spcAft>
                <a:spcPct val="0"/>
              </a:spcAft>
              <a:defRPr sz="2000" b="1">
                <a:solidFill>
                  <a:schemeClr val="tx1"/>
                </a:solidFill>
                <a:latin typeface="Helvetica" charset="0"/>
                <a:ea typeface="ＭＳ Ｐゴシック" charset="-128"/>
              </a:defRPr>
            </a:lvl8pPr>
            <a:lvl9pPr marL="3886200" indent="-228600" algn="ctr" eaLnBrk="0" fontAlgn="base" hangingPunct="0">
              <a:spcBef>
                <a:spcPct val="0"/>
              </a:spcBef>
              <a:spcAft>
                <a:spcPct val="0"/>
              </a:spcAft>
              <a:defRPr sz="2000" b="1">
                <a:solidFill>
                  <a:schemeClr val="tx1"/>
                </a:solidFill>
                <a:latin typeface="Helvetica" charset="0"/>
                <a:ea typeface="ＭＳ Ｐゴシック" charset="-128"/>
              </a:defRPr>
            </a:lvl9pPr>
          </a:lstStyle>
          <a:p>
            <a:pPr algn="ctr" eaLnBrk="1" fontAlgn="base" hangingPunct="1">
              <a:spcBef>
                <a:spcPct val="0"/>
              </a:spcBef>
              <a:spcAft>
                <a:spcPct val="0"/>
              </a:spcAft>
              <a:defRPr/>
            </a:pPr>
            <a:endParaRPr lang="en-US" altLang="en-US" smtClean="0">
              <a:solidFill>
                <a:srgbClr val="FFFFFF"/>
              </a:solidFill>
              <a:latin typeface="+mn-lt"/>
              <a:cs typeface="Arial"/>
            </a:endParaRPr>
          </a:p>
        </p:txBody>
      </p:sp>
      <p:sp>
        <p:nvSpPr>
          <p:cNvPr id="29" name="Oval 28"/>
          <p:cNvSpPr>
            <a:spLocks noChangeArrowheads="1"/>
          </p:cNvSpPr>
          <p:nvPr/>
        </p:nvSpPr>
        <p:spPr bwMode="auto">
          <a:xfrm>
            <a:off x="4419600" y="5638800"/>
            <a:ext cx="914400" cy="838200"/>
          </a:xfrm>
          <a:prstGeom prst="ellipse">
            <a:avLst/>
          </a:prstGeom>
          <a:solidFill>
            <a:schemeClr val="accent5"/>
          </a:solidFill>
          <a:ln w="9525">
            <a:noFill/>
            <a:round/>
            <a:headEnd/>
            <a:tailEnd/>
          </a:ln>
          <a:effectLst/>
        </p:spPr>
        <p:txBody>
          <a:bodyPr anchor="ctr"/>
          <a:lstStyle>
            <a:lvl1pPr eaLnBrk="0" hangingPunct="0">
              <a:defRPr sz="2000" b="1">
                <a:solidFill>
                  <a:schemeClr val="tx1"/>
                </a:solidFill>
                <a:latin typeface="Helvetica" charset="0"/>
                <a:ea typeface="ＭＳ Ｐゴシック" charset="-128"/>
              </a:defRPr>
            </a:lvl1pPr>
            <a:lvl2pPr marL="742950" indent="-285750" eaLnBrk="0" hangingPunct="0">
              <a:defRPr sz="2000" b="1">
                <a:solidFill>
                  <a:schemeClr val="tx1"/>
                </a:solidFill>
                <a:latin typeface="Helvetica" charset="0"/>
                <a:ea typeface="ＭＳ Ｐゴシック" charset="-128"/>
              </a:defRPr>
            </a:lvl2pPr>
            <a:lvl3pPr marL="1143000" indent="-228600" eaLnBrk="0" hangingPunct="0">
              <a:defRPr sz="2000" b="1">
                <a:solidFill>
                  <a:schemeClr val="tx1"/>
                </a:solidFill>
                <a:latin typeface="Helvetica" charset="0"/>
                <a:ea typeface="ＭＳ Ｐゴシック" charset="-128"/>
              </a:defRPr>
            </a:lvl3pPr>
            <a:lvl4pPr marL="1600200" indent="-228600" eaLnBrk="0" hangingPunct="0">
              <a:defRPr sz="2000" b="1">
                <a:solidFill>
                  <a:schemeClr val="tx1"/>
                </a:solidFill>
                <a:latin typeface="Helvetica" charset="0"/>
                <a:ea typeface="ＭＳ Ｐゴシック" charset="-128"/>
              </a:defRPr>
            </a:lvl4pPr>
            <a:lvl5pPr marL="2057400" indent="-228600" eaLnBrk="0" hangingPunct="0">
              <a:defRPr sz="2000" b="1">
                <a:solidFill>
                  <a:schemeClr val="tx1"/>
                </a:solidFill>
                <a:latin typeface="Helvetica" charset="0"/>
                <a:ea typeface="ＭＳ Ｐゴシック" charset="-128"/>
              </a:defRPr>
            </a:lvl5pPr>
            <a:lvl6pPr marL="2514600" indent="-228600" algn="ctr" eaLnBrk="0" fontAlgn="base" hangingPunct="0">
              <a:spcBef>
                <a:spcPct val="0"/>
              </a:spcBef>
              <a:spcAft>
                <a:spcPct val="0"/>
              </a:spcAft>
              <a:defRPr sz="2000" b="1">
                <a:solidFill>
                  <a:schemeClr val="tx1"/>
                </a:solidFill>
                <a:latin typeface="Helvetica" charset="0"/>
                <a:ea typeface="ＭＳ Ｐゴシック" charset="-128"/>
              </a:defRPr>
            </a:lvl6pPr>
            <a:lvl7pPr marL="2971800" indent="-228600" algn="ctr" eaLnBrk="0" fontAlgn="base" hangingPunct="0">
              <a:spcBef>
                <a:spcPct val="0"/>
              </a:spcBef>
              <a:spcAft>
                <a:spcPct val="0"/>
              </a:spcAft>
              <a:defRPr sz="2000" b="1">
                <a:solidFill>
                  <a:schemeClr val="tx1"/>
                </a:solidFill>
                <a:latin typeface="Helvetica" charset="0"/>
                <a:ea typeface="ＭＳ Ｐゴシック" charset="-128"/>
              </a:defRPr>
            </a:lvl7pPr>
            <a:lvl8pPr marL="3429000" indent="-228600" algn="ctr" eaLnBrk="0" fontAlgn="base" hangingPunct="0">
              <a:spcBef>
                <a:spcPct val="0"/>
              </a:spcBef>
              <a:spcAft>
                <a:spcPct val="0"/>
              </a:spcAft>
              <a:defRPr sz="2000" b="1">
                <a:solidFill>
                  <a:schemeClr val="tx1"/>
                </a:solidFill>
                <a:latin typeface="Helvetica" charset="0"/>
                <a:ea typeface="ＭＳ Ｐゴシック" charset="-128"/>
              </a:defRPr>
            </a:lvl8pPr>
            <a:lvl9pPr marL="3886200" indent="-228600" algn="ctr" eaLnBrk="0" fontAlgn="base" hangingPunct="0">
              <a:spcBef>
                <a:spcPct val="0"/>
              </a:spcBef>
              <a:spcAft>
                <a:spcPct val="0"/>
              </a:spcAft>
              <a:defRPr sz="2000" b="1">
                <a:solidFill>
                  <a:schemeClr val="tx1"/>
                </a:solidFill>
                <a:latin typeface="Helvetica" charset="0"/>
                <a:ea typeface="ＭＳ Ｐゴシック" charset="-128"/>
              </a:defRPr>
            </a:lvl9pPr>
          </a:lstStyle>
          <a:p>
            <a:pPr algn="ctr" eaLnBrk="1" fontAlgn="base" hangingPunct="1">
              <a:spcBef>
                <a:spcPct val="0"/>
              </a:spcBef>
              <a:spcAft>
                <a:spcPct val="0"/>
              </a:spcAft>
              <a:defRPr/>
            </a:pPr>
            <a:endParaRPr lang="en-US" altLang="en-US" smtClean="0">
              <a:solidFill>
                <a:srgbClr val="FFFFFF"/>
              </a:solidFill>
              <a:latin typeface="+mn-lt"/>
              <a:cs typeface="Arial"/>
            </a:endParaRPr>
          </a:p>
        </p:txBody>
      </p:sp>
      <p:cxnSp>
        <p:nvCxnSpPr>
          <p:cNvPr id="30" name="Straight Connector 29"/>
          <p:cNvCxnSpPr>
            <a:cxnSpLocks noChangeShapeType="1"/>
            <a:stCxn id="28" idx="7"/>
            <a:endCxn id="31" idx="2"/>
          </p:cNvCxnSpPr>
          <p:nvPr/>
        </p:nvCxnSpPr>
        <p:spPr bwMode="auto">
          <a:xfrm rot="5400000" flipH="1" flipV="1">
            <a:off x="2824956" y="4394994"/>
            <a:ext cx="617538" cy="742950"/>
          </a:xfrm>
          <a:prstGeom prst="line">
            <a:avLst/>
          </a:prstGeom>
          <a:noFill/>
          <a:ln w="50800">
            <a:solidFill>
              <a:schemeClr val="accent5"/>
            </a:solidFill>
            <a:round/>
            <a:headEnd/>
            <a:tailEnd type="triangle" w="lg" len="lg"/>
          </a:ln>
          <a:effectLst/>
          <a:extLst>
            <a:ext uri="{909E8E84-426E-40DD-AFC4-6F175D3DCCD1}">
              <a14:hiddenFill xmlns:a14="http://schemas.microsoft.com/office/drawing/2010/main">
                <a:noFill/>
              </a14:hiddenFill>
            </a:ext>
          </a:extLst>
        </p:spPr>
      </p:cxnSp>
      <p:cxnSp>
        <p:nvCxnSpPr>
          <p:cNvPr id="31" name="Straight Connector 30"/>
          <p:cNvCxnSpPr>
            <a:cxnSpLocks noChangeShapeType="1"/>
            <a:stCxn id="31" idx="5"/>
            <a:endCxn id="33" idx="1"/>
          </p:cNvCxnSpPr>
          <p:nvPr/>
        </p:nvCxnSpPr>
        <p:spPr bwMode="auto">
          <a:xfrm rot="16200000" flipH="1">
            <a:off x="3916362" y="5124451"/>
            <a:ext cx="1006475" cy="266700"/>
          </a:xfrm>
          <a:prstGeom prst="line">
            <a:avLst/>
          </a:prstGeom>
          <a:noFill/>
          <a:ln w="50800">
            <a:solidFill>
              <a:schemeClr val="accent5"/>
            </a:solidFill>
            <a:round/>
            <a:headEnd/>
            <a:tailEnd type="triangle" w="lg" len="lg"/>
          </a:ln>
          <a:effectLst/>
          <a:extLst>
            <a:ext uri="{909E8E84-426E-40DD-AFC4-6F175D3DCCD1}">
              <a14:hiddenFill xmlns:a14="http://schemas.microsoft.com/office/drawing/2010/main">
                <a:noFill/>
              </a14:hiddenFill>
            </a:ext>
          </a:extLst>
        </p:spPr>
      </p:cxnSp>
      <p:cxnSp>
        <p:nvCxnSpPr>
          <p:cNvPr id="32" name="Straight Connector 31"/>
          <p:cNvCxnSpPr>
            <a:cxnSpLocks noChangeShapeType="1"/>
            <a:stCxn id="33" idx="6"/>
            <a:endCxn id="32" idx="2"/>
          </p:cNvCxnSpPr>
          <p:nvPr/>
        </p:nvCxnSpPr>
        <p:spPr bwMode="auto">
          <a:xfrm flipV="1">
            <a:off x="5334000" y="5372100"/>
            <a:ext cx="762000" cy="685800"/>
          </a:xfrm>
          <a:prstGeom prst="line">
            <a:avLst/>
          </a:prstGeom>
          <a:noFill/>
          <a:ln w="50800">
            <a:solidFill>
              <a:schemeClr val="accent5"/>
            </a:solidFill>
            <a:round/>
            <a:headEnd/>
            <a:tailEnd type="triangle" w="lg" len="lg"/>
          </a:ln>
          <a:effectLst/>
          <a:extLst>
            <a:ext uri="{909E8E84-426E-40DD-AFC4-6F175D3DCCD1}">
              <a14:hiddenFill xmlns:a14="http://schemas.microsoft.com/office/drawing/2010/main">
                <a:noFill/>
              </a14:hiddenFill>
            </a:ext>
          </a:extLst>
        </p:spPr>
      </p:cxnSp>
      <p:sp>
        <p:nvSpPr>
          <p:cNvPr id="33" name="Rectangle 32"/>
          <p:cNvSpPr>
            <a:spLocks noChangeArrowheads="1"/>
          </p:cNvSpPr>
          <p:nvPr/>
        </p:nvSpPr>
        <p:spPr bwMode="auto">
          <a:xfrm>
            <a:off x="1066800" y="1676400"/>
            <a:ext cx="7086600" cy="1676400"/>
          </a:xfrm>
          <a:prstGeom prst="rect">
            <a:avLst/>
          </a:prstGeom>
          <a:noFill/>
          <a:ln w="9525">
            <a:solidFill>
              <a:schemeClr val="accent4"/>
            </a:solidFill>
            <a:miter lim="800000"/>
            <a:headEnd/>
            <a:tailEnd/>
          </a:ln>
          <a:effectLst/>
          <a:extLst>
            <a:ext uri="{909E8E84-426E-40DD-AFC4-6F175D3DCCD1}">
              <a14:hiddenFill xmlns:a14="http://schemas.microsoft.com/office/drawing/2010/main">
                <a:solidFill>
                  <a:srgbClr val="FFFFFF"/>
                </a:solidFill>
              </a14:hiddenFill>
            </a:ext>
          </a:extLst>
        </p:spPr>
        <p:txBody>
          <a:bodyPr anchor="ctr"/>
          <a:lstStyle>
            <a:lvl1pPr eaLnBrk="0" hangingPunct="0">
              <a:defRPr sz="2000" b="1">
                <a:solidFill>
                  <a:schemeClr val="tx1"/>
                </a:solidFill>
                <a:latin typeface="Helvetica" charset="0"/>
                <a:ea typeface="ＭＳ Ｐゴシック" charset="-128"/>
              </a:defRPr>
            </a:lvl1pPr>
            <a:lvl2pPr marL="742950" indent="-285750" eaLnBrk="0" hangingPunct="0">
              <a:defRPr sz="2000" b="1">
                <a:solidFill>
                  <a:schemeClr val="tx1"/>
                </a:solidFill>
                <a:latin typeface="Helvetica" charset="0"/>
                <a:ea typeface="ＭＳ Ｐゴシック" charset="-128"/>
              </a:defRPr>
            </a:lvl2pPr>
            <a:lvl3pPr marL="1143000" indent="-228600" eaLnBrk="0" hangingPunct="0">
              <a:defRPr sz="2000" b="1">
                <a:solidFill>
                  <a:schemeClr val="tx1"/>
                </a:solidFill>
                <a:latin typeface="Helvetica" charset="0"/>
                <a:ea typeface="ＭＳ Ｐゴシック" charset="-128"/>
              </a:defRPr>
            </a:lvl3pPr>
            <a:lvl4pPr marL="1600200" indent="-228600" eaLnBrk="0" hangingPunct="0">
              <a:defRPr sz="2000" b="1">
                <a:solidFill>
                  <a:schemeClr val="tx1"/>
                </a:solidFill>
                <a:latin typeface="Helvetica" charset="0"/>
                <a:ea typeface="ＭＳ Ｐゴシック" charset="-128"/>
              </a:defRPr>
            </a:lvl4pPr>
            <a:lvl5pPr marL="2057400" indent="-228600" eaLnBrk="0" hangingPunct="0">
              <a:defRPr sz="2000" b="1">
                <a:solidFill>
                  <a:schemeClr val="tx1"/>
                </a:solidFill>
                <a:latin typeface="Helvetica" charset="0"/>
                <a:ea typeface="ＭＳ Ｐゴシック" charset="-128"/>
              </a:defRPr>
            </a:lvl5pPr>
            <a:lvl6pPr marL="2514600" indent="-228600" algn="ctr" eaLnBrk="0" fontAlgn="base" hangingPunct="0">
              <a:spcBef>
                <a:spcPct val="0"/>
              </a:spcBef>
              <a:spcAft>
                <a:spcPct val="0"/>
              </a:spcAft>
              <a:defRPr sz="2000" b="1">
                <a:solidFill>
                  <a:schemeClr val="tx1"/>
                </a:solidFill>
                <a:latin typeface="Helvetica" charset="0"/>
                <a:ea typeface="ＭＳ Ｐゴシック" charset="-128"/>
              </a:defRPr>
            </a:lvl6pPr>
            <a:lvl7pPr marL="2971800" indent="-228600" algn="ctr" eaLnBrk="0" fontAlgn="base" hangingPunct="0">
              <a:spcBef>
                <a:spcPct val="0"/>
              </a:spcBef>
              <a:spcAft>
                <a:spcPct val="0"/>
              </a:spcAft>
              <a:defRPr sz="2000" b="1">
                <a:solidFill>
                  <a:schemeClr val="tx1"/>
                </a:solidFill>
                <a:latin typeface="Helvetica" charset="0"/>
                <a:ea typeface="ＭＳ Ｐゴシック" charset="-128"/>
              </a:defRPr>
            </a:lvl7pPr>
            <a:lvl8pPr marL="3429000" indent="-228600" algn="ctr" eaLnBrk="0" fontAlgn="base" hangingPunct="0">
              <a:spcBef>
                <a:spcPct val="0"/>
              </a:spcBef>
              <a:spcAft>
                <a:spcPct val="0"/>
              </a:spcAft>
              <a:defRPr sz="2000" b="1">
                <a:solidFill>
                  <a:schemeClr val="tx1"/>
                </a:solidFill>
                <a:latin typeface="Helvetica" charset="0"/>
                <a:ea typeface="ＭＳ Ｐゴシック" charset="-128"/>
              </a:defRPr>
            </a:lvl8pPr>
            <a:lvl9pPr marL="3886200" indent="-228600" algn="ctr" eaLnBrk="0" fontAlgn="base" hangingPunct="0">
              <a:spcBef>
                <a:spcPct val="0"/>
              </a:spcBef>
              <a:spcAft>
                <a:spcPct val="0"/>
              </a:spcAft>
              <a:defRPr sz="2000" b="1">
                <a:solidFill>
                  <a:schemeClr val="tx1"/>
                </a:solidFill>
                <a:latin typeface="Helvetica" charset="0"/>
                <a:ea typeface="ＭＳ Ｐゴシック" charset="-128"/>
              </a:defRPr>
            </a:lvl9pPr>
          </a:lstStyle>
          <a:p>
            <a:pPr algn="ctr" eaLnBrk="1" fontAlgn="base" hangingPunct="1">
              <a:spcBef>
                <a:spcPct val="0"/>
              </a:spcBef>
              <a:spcAft>
                <a:spcPct val="0"/>
              </a:spcAft>
              <a:defRPr/>
            </a:pPr>
            <a:endParaRPr lang="en-US" altLang="en-US" smtClean="0">
              <a:solidFill>
                <a:srgbClr val="FFFFFF"/>
              </a:solidFill>
              <a:latin typeface="+mn-lt"/>
              <a:cs typeface="Arial"/>
            </a:endParaRPr>
          </a:p>
        </p:txBody>
      </p:sp>
      <p:sp>
        <p:nvSpPr>
          <p:cNvPr id="34" name="Rectangle 33"/>
          <p:cNvSpPr>
            <a:spLocks noChangeArrowheads="1"/>
          </p:cNvSpPr>
          <p:nvPr/>
        </p:nvSpPr>
        <p:spPr bwMode="auto">
          <a:xfrm>
            <a:off x="1066800" y="3962400"/>
            <a:ext cx="7086600" cy="2590800"/>
          </a:xfrm>
          <a:prstGeom prst="rect">
            <a:avLst/>
          </a:prstGeom>
          <a:noFill/>
          <a:ln w="9525">
            <a:solidFill>
              <a:srgbClr val="0000FF"/>
            </a:solidFill>
            <a:miter lim="800000"/>
            <a:headEnd/>
            <a:tailEnd/>
          </a:ln>
          <a:effectLst>
            <a:outerShdw blurRad="40000" dist="23000" dir="5400000" rotWithShape="0">
              <a:srgbClr val="000000">
                <a:alpha val="34998"/>
              </a:srgbClr>
            </a:outerShdw>
          </a:effectLst>
          <a:extLst>
            <a:ext uri="{909E8E84-426E-40DD-AFC4-6F175D3DCCD1}">
              <a14:hiddenFill xmlns:a14="http://schemas.microsoft.com/office/drawing/2010/main">
                <a:solidFill>
                  <a:srgbClr val="FFFFFF"/>
                </a:solidFill>
              </a14:hiddenFill>
            </a:ext>
          </a:extLst>
        </p:spPr>
        <p:txBody>
          <a:bodyPr anchor="ctr"/>
          <a:lstStyle>
            <a:lvl1pPr eaLnBrk="0" hangingPunct="0">
              <a:defRPr sz="2000" b="1">
                <a:solidFill>
                  <a:schemeClr val="tx1"/>
                </a:solidFill>
                <a:latin typeface="Helvetica" charset="0"/>
                <a:ea typeface="ＭＳ Ｐゴシック" charset="-128"/>
              </a:defRPr>
            </a:lvl1pPr>
            <a:lvl2pPr marL="742950" indent="-285750" eaLnBrk="0" hangingPunct="0">
              <a:defRPr sz="2000" b="1">
                <a:solidFill>
                  <a:schemeClr val="tx1"/>
                </a:solidFill>
                <a:latin typeface="Helvetica" charset="0"/>
                <a:ea typeface="ＭＳ Ｐゴシック" charset="-128"/>
              </a:defRPr>
            </a:lvl2pPr>
            <a:lvl3pPr marL="1143000" indent="-228600" eaLnBrk="0" hangingPunct="0">
              <a:defRPr sz="2000" b="1">
                <a:solidFill>
                  <a:schemeClr val="tx1"/>
                </a:solidFill>
                <a:latin typeface="Helvetica" charset="0"/>
                <a:ea typeface="ＭＳ Ｐゴシック" charset="-128"/>
              </a:defRPr>
            </a:lvl3pPr>
            <a:lvl4pPr marL="1600200" indent="-228600" eaLnBrk="0" hangingPunct="0">
              <a:defRPr sz="2000" b="1">
                <a:solidFill>
                  <a:schemeClr val="tx1"/>
                </a:solidFill>
                <a:latin typeface="Helvetica" charset="0"/>
                <a:ea typeface="ＭＳ Ｐゴシック" charset="-128"/>
              </a:defRPr>
            </a:lvl4pPr>
            <a:lvl5pPr marL="2057400" indent="-228600" eaLnBrk="0" hangingPunct="0">
              <a:defRPr sz="2000" b="1">
                <a:solidFill>
                  <a:schemeClr val="tx1"/>
                </a:solidFill>
                <a:latin typeface="Helvetica" charset="0"/>
                <a:ea typeface="ＭＳ Ｐゴシック" charset="-128"/>
              </a:defRPr>
            </a:lvl5pPr>
            <a:lvl6pPr marL="2514600" indent="-228600" algn="ctr" eaLnBrk="0" fontAlgn="base" hangingPunct="0">
              <a:spcBef>
                <a:spcPct val="0"/>
              </a:spcBef>
              <a:spcAft>
                <a:spcPct val="0"/>
              </a:spcAft>
              <a:defRPr sz="2000" b="1">
                <a:solidFill>
                  <a:schemeClr val="tx1"/>
                </a:solidFill>
                <a:latin typeface="Helvetica" charset="0"/>
                <a:ea typeface="ＭＳ Ｐゴシック" charset="-128"/>
              </a:defRPr>
            </a:lvl6pPr>
            <a:lvl7pPr marL="2971800" indent="-228600" algn="ctr" eaLnBrk="0" fontAlgn="base" hangingPunct="0">
              <a:spcBef>
                <a:spcPct val="0"/>
              </a:spcBef>
              <a:spcAft>
                <a:spcPct val="0"/>
              </a:spcAft>
              <a:defRPr sz="2000" b="1">
                <a:solidFill>
                  <a:schemeClr val="tx1"/>
                </a:solidFill>
                <a:latin typeface="Helvetica" charset="0"/>
                <a:ea typeface="ＭＳ Ｐゴシック" charset="-128"/>
              </a:defRPr>
            </a:lvl7pPr>
            <a:lvl8pPr marL="3429000" indent="-228600" algn="ctr" eaLnBrk="0" fontAlgn="base" hangingPunct="0">
              <a:spcBef>
                <a:spcPct val="0"/>
              </a:spcBef>
              <a:spcAft>
                <a:spcPct val="0"/>
              </a:spcAft>
              <a:defRPr sz="2000" b="1">
                <a:solidFill>
                  <a:schemeClr val="tx1"/>
                </a:solidFill>
                <a:latin typeface="Helvetica" charset="0"/>
                <a:ea typeface="ＭＳ Ｐゴシック" charset="-128"/>
              </a:defRPr>
            </a:lvl8pPr>
            <a:lvl9pPr marL="3886200" indent="-228600" algn="ctr" eaLnBrk="0" fontAlgn="base" hangingPunct="0">
              <a:spcBef>
                <a:spcPct val="0"/>
              </a:spcBef>
              <a:spcAft>
                <a:spcPct val="0"/>
              </a:spcAft>
              <a:defRPr sz="2000" b="1">
                <a:solidFill>
                  <a:schemeClr val="tx1"/>
                </a:solidFill>
                <a:latin typeface="Helvetica" charset="0"/>
                <a:ea typeface="ＭＳ Ｐゴシック" charset="-128"/>
              </a:defRPr>
            </a:lvl9pPr>
          </a:lstStyle>
          <a:p>
            <a:pPr algn="ctr" eaLnBrk="1" fontAlgn="base" hangingPunct="1">
              <a:spcBef>
                <a:spcPct val="0"/>
              </a:spcBef>
              <a:spcAft>
                <a:spcPct val="0"/>
              </a:spcAft>
              <a:defRPr/>
            </a:pPr>
            <a:endParaRPr lang="en-US" altLang="en-US" smtClean="0">
              <a:solidFill>
                <a:srgbClr val="FFFFFF"/>
              </a:solidFill>
              <a:latin typeface="+mn-lt"/>
              <a:cs typeface="Arial"/>
            </a:endParaRPr>
          </a:p>
        </p:txBody>
      </p:sp>
      <p:cxnSp>
        <p:nvCxnSpPr>
          <p:cNvPr id="35" name="Straight Connector 34"/>
          <p:cNvCxnSpPr>
            <a:cxnSpLocks noChangeShapeType="1"/>
            <a:stCxn id="30" idx="6"/>
            <a:endCxn id="29" idx="2"/>
          </p:cNvCxnSpPr>
          <p:nvPr/>
        </p:nvCxnSpPr>
        <p:spPr bwMode="auto">
          <a:xfrm>
            <a:off x="2895600" y="2552700"/>
            <a:ext cx="3200400" cy="1588"/>
          </a:xfrm>
          <a:prstGeom prst="line">
            <a:avLst/>
          </a:prstGeom>
          <a:noFill/>
          <a:ln w="25400">
            <a:solidFill>
              <a:schemeClr val="accent4"/>
            </a:solidFill>
            <a:round/>
            <a:headEnd/>
            <a:tailEnd/>
          </a:ln>
          <a:effectLst/>
          <a:extLst>
            <a:ext uri="{909E8E84-426E-40DD-AFC4-6F175D3DCCD1}">
              <a14:hiddenFill xmlns:a14="http://schemas.microsoft.com/office/drawing/2010/main">
                <a:noFill/>
              </a14:hiddenFill>
            </a:ext>
          </a:extLst>
        </p:spPr>
      </p:cxnSp>
      <p:cxnSp>
        <p:nvCxnSpPr>
          <p:cNvPr id="36" name="Straight Connector 35"/>
          <p:cNvCxnSpPr>
            <a:cxnSpLocks noChangeShapeType="1"/>
            <a:stCxn id="30" idx="4"/>
            <a:endCxn id="28" idx="0"/>
          </p:cNvCxnSpPr>
          <p:nvPr/>
        </p:nvCxnSpPr>
        <p:spPr bwMode="auto">
          <a:xfrm rot="5400000">
            <a:off x="1447801" y="3962400"/>
            <a:ext cx="1981200" cy="3175"/>
          </a:xfrm>
          <a:prstGeom prst="line">
            <a:avLst/>
          </a:prstGeom>
          <a:noFill/>
          <a:ln w="38100">
            <a:solidFill>
              <a:srgbClr val="000000"/>
            </a:solidFill>
            <a:prstDash val="dash"/>
            <a:round/>
            <a:headEnd/>
            <a:tailEnd/>
          </a:ln>
          <a:effectLst/>
          <a:extLst>
            <a:ext uri="{909E8E84-426E-40DD-AFC4-6F175D3DCCD1}">
              <a14:hiddenFill xmlns:a14="http://schemas.microsoft.com/office/drawing/2010/main">
                <a:noFill/>
              </a14:hiddenFill>
            </a:ext>
          </a:extLst>
        </p:spPr>
      </p:cxnSp>
      <p:cxnSp>
        <p:nvCxnSpPr>
          <p:cNvPr id="37" name="Straight Connector 36"/>
          <p:cNvCxnSpPr>
            <a:cxnSpLocks noChangeShapeType="1"/>
          </p:cNvCxnSpPr>
          <p:nvPr/>
        </p:nvCxnSpPr>
        <p:spPr bwMode="auto">
          <a:xfrm rot="5400000">
            <a:off x="5563394" y="3961606"/>
            <a:ext cx="1981200" cy="1588"/>
          </a:xfrm>
          <a:prstGeom prst="line">
            <a:avLst/>
          </a:prstGeom>
          <a:noFill/>
          <a:ln w="38100">
            <a:solidFill>
              <a:srgbClr val="000000"/>
            </a:solidFill>
            <a:prstDash val="dash"/>
            <a:round/>
            <a:headEnd/>
            <a:tailEnd/>
          </a:ln>
          <a:effectLst/>
          <a:extLst>
            <a:ext uri="{909E8E84-426E-40DD-AFC4-6F175D3DCCD1}">
              <a14:hiddenFill xmlns:a14="http://schemas.microsoft.com/office/drawing/2010/main">
                <a:noFill/>
              </a14:hiddenFill>
            </a:ext>
          </a:extLst>
        </p:spPr>
      </p:cxnSp>
      <p:sp>
        <p:nvSpPr>
          <p:cNvPr id="38" name="TextBox 30"/>
          <p:cNvSpPr txBox="1">
            <a:spLocks noChangeArrowheads="1"/>
          </p:cNvSpPr>
          <p:nvPr/>
        </p:nvSpPr>
        <p:spPr bwMode="auto">
          <a:xfrm>
            <a:off x="4000003" y="2060575"/>
            <a:ext cx="72648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50000"/>
              </a:spcBef>
              <a:buChar char="•"/>
              <a:defRPr sz="2800">
                <a:solidFill>
                  <a:srgbClr val="0000FF"/>
                </a:solidFill>
                <a:latin typeface="Arial" charset="0"/>
                <a:ea typeface="ＭＳ Ｐゴシック" charset="-128"/>
                <a:cs typeface="Arial" charset="0"/>
              </a:defRPr>
            </a:lvl1pPr>
            <a:lvl2pPr marL="742950" indent="-285750">
              <a:spcBef>
                <a:spcPct val="10000"/>
              </a:spcBef>
              <a:buFont typeface="Helvetica" charset="0"/>
              <a:buChar char="–"/>
              <a:defRPr sz="2400">
                <a:solidFill>
                  <a:schemeClr val="accent2"/>
                </a:solidFill>
                <a:latin typeface="Arial" charset="0"/>
                <a:ea typeface="Arial" charset="0"/>
                <a:cs typeface="Arial" charset="0"/>
              </a:defRPr>
            </a:lvl2pPr>
            <a:lvl3pPr marL="1143000" indent="-228600">
              <a:spcBef>
                <a:spcPct val="10000"/>
              </a:spcBef>
              <a:buFont typeface="Wingdings" charset="2"/>
              <a:buChar char=""/>
              <a:defRPr sz="2000">
                <a:solidFill>
                  <a:schemeClr val="tx1"/>
                </a:solidFill>
                <a:latin typeface="Arial" charset="0"/>
                <a:ea typeface="Arial" charset="0"/>
                <a:cs typeface="Arial" charset="0"/>
              </a:defRPr>
            </a:lvl3pPr>
            <a:lvl4pPr marL="1600200" indent="-228600">
              <a:spcBef>
                <a:spcPct val="10000"/>
              </a:spcBef>
              <a:buChar char="•"/>
              <a:defRPr sz="2000">
                <a:solidFill>
                  <a:schemeClr val="accent2"/>
                </a:solidFill>
                <a:latin typeface="Helvetica" charset="0"/>
                <a:ea typeface="Arial" charset="0"/>
                <a:cs typeface="Arial" charset="0"/>
              </a:defRPr>
            </a:lvl4pPr>
            <a:lvl5pPr marL="2057400" indent="-228600">
              <a:spcBef>
                <a:spcPct val="10000"/>
              </a:spcBef>
              <a:buChar char="•"/>
              <a:defRPr sz="2000">
                <a:solidFill>
                  <a:schemeClr val="tx1"/>
                </a:solidFill>
                <a:latin typeface="Helvetica" charset="0"/>
                <a:ea typeface="Arial" charset="0"/>
                <a:cs typeface="Arial" charset="0"/>
              </a:defRPr>
            </a:lvl5pPr>
            <a:lvl6pPr marL="25146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6pPr>
            <a:lvl7pPr marL="29718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7pPr>
            <a:lvl8pPr marL="34290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8pPr>
            <a:lvl9pPr marL="38862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9pPr>
          </a:lstStyle>
          <a:p>
            <a:pPr algn="ctr" fontAlgn="base">
              <a:spcBef>
                <a:spcPct val="0"/>
              </a:spcBef>
              <a:spcAft>
                <a:spcPct val="0"/>
              </a:spcAft>
              <a:buFontTx/>
              <a:buNone/>
            </a:pPr>
            <a:r>
              <a:rPr lang="en-US" altLang="en-US" b="1" dirty="0">
                <a:solidFill>
                  <a:schemeClr val="accent4"/>
                </a:solidFill>
                <a:latin typeface="+mn-lt"/>
              </a:rPr>
              <a:t>link</a:t>
            </a:r>
          </a:p>
        </p:txBody>
      </p:sp>
      <p:sp>
        <p:nvSpPr>
          <p:cNvPr id="39" name="TextBox 31"/>
          <p:cNvSpPr txBox="1">
            <a:spLocks noChangeArrowheads="1"/>
          </p:cNvSpPr>
          <p:nvPr/>
        </p:nvSpPr>
        <p:spPr bwMode="auto">
          <a:xfrm>
            <a:off x="3721960" y="2524125"/>
            <a:ext cx="126669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50000"/>
              </a:spcBef>
              <a:buChar char="•"/>
              <a:defRPr sz="2800">
                <a:solidFill>
                  <a:srgbClr val="0000FF"/>
                </a:solidFill>
                <a:latin typeface="Arial" charset="0"/>
                <a:ea typeface="ＭＳ Ｐゴシック" charset="-128"/>
                <a:cs typeface="Arial" charset="0"/>
              </a:defRPr>
            </a:lvl1pPr>
            <a:lvl2pPr marL="742950" indent="-285750">
              <a:spcBef>
                <a:spcPct val="10000"/>
              </a:spcBef>
              <a:buFont typeface="Helvetica" charset="0"/>
              <a:buChar char="–"/>
              <a:defRPr sz="2400">
                <a:solidFill>
                  <a:schemeClr val="accent2"/>
                </a:solidFill>
                <a:latin typeface="Arial" charset="0"/>
                <a:ea typeface="Arial" charset="0"/>
                <a:cs typeface="Arial" charset="0"/>
              </a:defRPr>
            </a:lvl2pPr>
            <a:lvl3pPr marL="1143000" indent="-228600">
              <a:spcBef>
                <a:spcPct val="10000"/>
              </a:spcBef>
              <a:buFont typeface="Wingdings" charset="2"/>
              <a:buChar char=""/>
              <a:defRPr sz="2000">
                <a:solidFill>
                  <a:schemeClr val="tx1"/>
                </a:solidFill>
                <a:latin typeface="Arial" charset="0"/>
                <a:ea typeface="Arial" charset="0"/>
                <a:cs typeface="Arial" charset="0"/>
              </a:defRPr>
            </a:lvl3pPr>
            <a:lvl4pPr marL="1600200" indent="-228600">
              <a:spcBef>
                <a:spcPct val="10000"/>
              </a:spcBef>
              <a:buChar char="•"/>
              <a:defRPr sz="2000">
                <a:solidFill>
                  <a:schemeClr val="accent2"/>
                </a:solidFill>
                <a:latin typeface="Helvetica" charset="0"/>
                <a:ea typeface="Arial" charset="0"/>
                <a:cs typeface="Arial" charset="0"/>
              </a:defRPr>
            </a:lvl4pPr>
            <a:lvl5pPr marL="2057400" indent="-228600">
              <a:spcBef>
                <a:spcPct val="10000"/>
              </a:spcBef>
              <a:buChar char="•"/>
              <a:defRPr sz="2000">
                <a:solidFill>
                  <a:schemeClr val="tx1"/>
                </a:solidFill>
                <a:latin typeface="Helvetica" charset="0"/>
                <a:ea typeface="Arial" charset="0"/>
                <a:cs typeface="Arial" charset="0"/>
              </a:defRPr>
            </a:lvl5pPr>
            <a:lvl6pPr marL="25146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6pPr>
            <a:lvl7pPr marL="29718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7pPr>
            <a:lvl8pPr marL="34290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8pPr>
            <a:lvl9pPr marL="38862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9pPr>
          </a:lstStyle>
          <a:p>
            <a:pPr algn="ctr" fontAlgn="base">
              <a:spcBef>
                <a:spcPct val="0"/>
              </a:spcBef>
              <a:spcAft>
                <a:spcPct val="0"/>
              </a:spcAft>
              <a:buFontTx/>
              <a:buNone/>
            </a:pPr>
            <a:r>
              <a:rPr lang="en-US" altLang="en-US" b="1" dirty="0">
                <a:solidFill>
                  <a:schemeClr val="accent5"/>
                </a:solidFill>
                <a:latin typeface="+mn-lt"/>
              </a:rPr>
              <a:t>session</a:t>
            </a:r>
          </a:p>
        </p:txBody>
      </p:sp>
      <p:sp>
        <p:nvSpPr>
          <p:cNvPr id="40" name="TextBox 35"/>
          <p:cNvSpPr txBox="1">
            <a:spLocks noChangeArrowheads="1"/>
          </p:cNvSpPr>
          <p:nvPr/>
        </p:nvSpPr>
        <p:spPr bwMode="auto">
          <a:xfrm>
            <a:off x="4572000" y="4733925"/>
            <a:ext cx="88423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50000"/>
              </a:spcBef>
              <a:buChar char="•"/>
              <a:defRPr sz="2800">
                <a:solidFill>
                  <a:srgbClr val="0000FF"/>
                </a:solidFill>
                <a:latin typeface="Arial" charset="0"/>
                <a:ea typeface="ＭＳ Ｐゴシック" charset="-128"/>
                <a:cs typeface="Arial" charset="0"/>
              </a:defRPr>
            </a:lvl1pPr>
            <a:lvl2pPr marL="742950" indent="-285750">
              <a:spcBef>
                <a:spcPct val="10000"/>
              </a:spcBef>
              <a:buFont typeface="Helvetica" charset="0"/>
              <a:buChar char="–"/>
              <a:defRPr sz="2400">
                <a:solidFill>
                  <a:schemeClr val="accent2"/>
                </a:solidFill>
                <a:latin typeface="Arial" charset="0"/>
                <a:ea typeface="Arial" charset="0"/>
                <a:cs typeface="Arial" charset="0"/>
              </a:defRPr>
            </a:lvl2pPr>
            <a:lvl3pPr marL="1143000" indent="-228600">
              <a:spcBef>
                <a:spcPct val="10000"/>
              </a:spcBef>
              <a:buFont typeface="Wingdings" charset="2"/>
              <a:buChar char=""/>
              <a:defRPr sz="2000">
                <a:solidFill>
                  <a:schemeClr val="tx1"/>
                </a:solidFill>
                <a:latin typeface="Arial" charset="0"/>
                <a:ea typeface="Arial" charset="0"/>
                <a:cs typeface="Arial" charset="0"/>
              </a:defRPr>
            </a:lvl3pPr>
            <a:lvl4pPr marL="1600200" indent="-228600">
              <a:spcBef>
                <a:spcPct val="10000"/>
              </a:spcBef>
              <a:buChar char="•"/>
              <a:defRPr sz="2000">
                <a:solidFill>
                  <a:schemeClr val="accent2"/>
                </a:solidFill>
                <a:latin typeface="Helvetica" charset="0"/>
                <a:ea typeface="Arial" charset="0"/>
                <a:cs typeface="Arial" charset="0"/>
              </a:defRPr>
            </a:lvl4pPr>
            <a:lvl5pPr marL="2057400" indent="-228600">
              <a:spcBef>
                <a:spcPct val="10000"/>
              </a:spcBef>
              <a:buChar char="•"/>
              <a:defRPr sz="2000">
                <a:solidFill>
                  <a:schemeClr val="tx1"/>
                </a:solidFill>
                <a:latin typeface="Helvetica" charset="0"/>
                <a:ea typeface="Arial" charset="0"/>
                <a:cs typeface="Arial" charset="0"/>
              </a:defRPr>
            </a:lvl5pPr>
            <a:lvl6pPr marL="25146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6pPr>
            <a:lvl7pPr marL="29718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7pPr>
            <a:lvl8pPr marL="34290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8pPr>
            <a:lvl9pPr marL="38862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9pPr>
          </a:lstStyle>
          <a:p>
            <a:pPr algn="ctr" fontAlgn="base">
              <a:spcBef>
                <a:spcPct val="0"/>
              </a:spcBef>
              <a:spcAft>
                <a:spcPct val="0"/>
              </a:spcAft>
              <a:buFontTx/>
              <a:buNone/>
            </a:pPr>
            <a:r>
              <a:rPr lang="en-US" altLang="en-US" b="1" dirty="0">
                <a:solidFill>
                  <a:schemeClr val="accent5"/>
                </a:solidFill>
                <a:latin typeface="+mn-lt"/>
              </a:rPr>
              <a:t>path</a:t>
            </a:r>
          </a:p>
        </p:txBody>
      </p:sp>
      <p:sp>
        <p:nvSpPr>
          <p:cNvPr id="41" name="TextBox 36"/>
          <p:cNvSpPr txBox="1">
            <a:spLocks noChangeArrowheads="1"/>
          </p:cNvSpPr>
          <p:nvPr/>
        </p:nvSpPr>
        <p:spPr bwMode="auto">
          <a:xfrm>
            <a:off x="6892925" y="1905000"/>
            <a:ext cx="10223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50000"/>
              </a:spcBef>
              <a:buChar char="•"/>
              <a:defRPr sz="2800">
                <a:solidFill>
                  <a:srgbClr val="0000FF"/>
                </a:solidFill>
                <a:latin typeface="Arial" charset="0"/>
                <a:ea typeface="ＭＳ Ｐゴシック" charset="-128"/>
                <a:cs typeface="Arial" charset="0"/>
              </a:defRPr>
            </a:lvl1pPr>
            <a:lvl2pPr marL="742950" indent="-285750">
              <a:spcBef>
                <a:spcPct val="10000"/>
              </a:spcBef>
              <a:buFont typeface="Helvetica" charset="0"/>
              <a:buChar char="–"/>
              <a:defRPr sz="2400">
                <a:solidFill>
                  <a:schemeClr val="accent2"/>
                </a:solidFill>
                <a:latin typeface="Arial" charset="0"/>
                <a:ea typeface="Arial" charset="0"/>
                <a:cs typeface="Arial" charset="0"/>
              </a:defRPr>
            </a:lvl2pPr>
            <a:lvl3pPr marL="1143000" indent="-228600">
              <a:spcBef>
                <a:spcPct val="10000"/>
              </a:spcBef>
              <a:buFont typeface="Wingdings" charset="2"/>
              <a:buChar char=""/>
              <a:defRPr sz="2000">
                <a:solidFill>
                  <a:schemeClr val="tx1"/>
                </a:solidFill>
                <a:latin typeface="Arial" charset="0"/>
                <a:ea typeface="Arial" charset="0"/>
                <a:cs typeface="Arial" charset="0"/>
              </a:defRPr>
            </a:lvl3pPr>
            <a:lvl4pPr marL="1600200" indent="-228600">
              <a:spcBef>
                <a:spcPct val="10000"/>
              </a:spcBef>
              <a:buChar char="•"/>
              <a:defRPr sz="2000">
                <a:solidFill>
                  <a:schemeClr val="accent2"/>
                </a:solidFill>
                <a:latin typeface="Helvetica" charset="0"/>
                <a:ea typeface="Arial" charset="0"/>
                <a:cs typeface="Arial" charset="0"/>
              </a:defRPr>
            </a:lvl4pPr>
            <a:lvl5pPr marL="2057400" indent="-228600">
              <a:spcBef>
                <a:spcPct val="10000"/>
              </a:spcBef>
              <a:buChar char="•"/>
              <a:defRPr sz="2000">
                <a:solidFill>
                  <a:schemeClr val="tx1"/>
                </a:solidFill>
                <a:latin typeface="Helvetica" charset="0"/>
                <a:ea typeface="Arial" charset="0"/>
                <a:cs typeface="Arial" charset="0"/>
              </a:defRPr>
            </a:lvl5pPr>
            <a:lvl6pPr marL="25146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6pPr>
            <a:lvl7pPr marL="29718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7pPr>
            <a:lvl8pPr marL="34290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8pPr>
            <a:lvl9pPr marL="38862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9pPr>
          </a:lstStyle>
          <a:p>
            <a:pPr algn="ctr" fontAlgn="base">
              <a:spcBef>
                <a:spcPct val="0"/>
              </a:spcBef>
              <a:spcAft>
                <a:spcPct val="0"/>
              </a:spcAft>
              <a:buFontTx/>
              <a:buNone/>
            </a:pPr>
            <a:r>
              <a:rPr lang="en-US" altLang="en-US" b="1">
                <a:solidFill>
                  <a:schemeClr val="accent4"/>
                </a:solidFill>
                <a:latin typeface="+mn-lt"/>
              </a:rPr>
              <a:t>name</a:t>
            </a:r>
          </a:p>
        </p:txBody>
      </p:sp>
      <p:sp>
        <p:nvSpPr>
          <p:cNvPr id="42" name="TextBox 37"/>
          <p:cNvSpPr txBox="1">
            <a:spLocks noChangeArrowheads="1"/>
          </p:cNvSpPr>
          <p:nvPr/>
        </p:nvSpPr>
        <p:spPr bwMode="auto">
          <a:xfrm>
            <a:off x="6615113" y="4495800"/>
            <a:ext cx="13557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50000"/>
              </a:spcBef>
              <a:buChar char="•"/>
              <a:defRPr sz="2800">
                <a:solidFill>
                  <a:srgbClr val="0000FF"/>
                </a:solidFill>
                <a:latin typeface="Arial" charset="0"/>
                <a:ea typeface="ＭＳ Ｐゴシック" charset="-128"/>
                <a:cs typeface="Arial" charset="0"/>
              </a:defRPr>
            </a:lvl1pPr>
            <a:lvl2pPr marL="742950" indent="-285750">
              <a:spcBef>
                <a:spcPct val="10000"/>
              </a:spcBef>
              <a:buFont typeface="Helvetica" charset="0"/>
              <a:buChar char="–"/>
              <a:defRPr sz="2400">
                <a:solidFill>
                  <a:schemeClr val="accent2"/>
                </a:solidFill>
                <a:latin typeface="Arial" charset="0"/>
                <a:ea typeface="Arial" charset="0"/>
                <a:cs typeface="Arial" charset="0"/>
              </a:defRPr>
            </a:lvl2pPr>
            <a:lvl3pPr marL="1143000" indent="-228600">
              <a:spcBef>
                <a:spcPct val="10000"/>
              </a:spcBef>
              <a:buFont typeface="Wingdings" charset="2"/>
              <a:buChar char=""/>
              <a:defRPr sz="2000">
                <a:solidFill>
                  <a:schemeClr val="tx1"/>
                </a:solidFill>
                <a:latin typeface="Arial" charset="0"/>
                <a:ea typeface="Arial" charset="0"/>
                <a:cs typeface="Arial" charset="0"/>
              </a:defRPr>
            </a:lvl3pPr>
            <a:lvl4pPr marL="1600200" indent="-228600">
              <a:spcBef>
                <a:spcPct val="10000"/>
              </a:spcBef>
              <a:buChar char="•"/>
              <a:defRPr sz="2000">
                <a:solidFill>
                  <a:schemeClr val="accent2"/>
                </a:solidFill>
                <a:latin typeface="Helvetica" charset="0"/>
                <a:ea typeface="Arial" charset="0"/>
                <a:cs typeface="Arial" charset="0"/>
              </a:defRPr>
            </a:lvl4pPr>
            <a:lvl5pPr marL="2057400" indent="-228600">
              <a:spcBef>
                <a:spcPct val="10000"/>
              </a:spcBef>
              <a:buChar char="•"/>
              <a:defRPr sz="2000">
                <a:solidFill>
                  <a:schemeClr val="tx1"/>
                </a:solidFill>
                <a:latin typeface="Helvetica" charset="0"/>
                <a:ea typeface="Arial" charset="0"/>
                <a:cs typeface="Arial" charset="0"/>
              </a:defRPr>
            </a:lvl5pPr>
            <a:lvl6pPr marL="25146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6pPr>
            <a:lvl7pPr marL="29718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7pPr>
            <a:lvl8pPr marL="34290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8pPr>
            <a:lvl9pPr marL="38862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9pPr>
          </a:lstStyle>
          <a:p>
            <a:pPr algn="ctr" fontAlgn="base">
              <a:spcBef>
                <a:spcPct val="0"/>
              </a:spcBef>
              <a:spcAft>
                <a:spcPct val="0"/>
              </a:spcAft>
              <a:buFontTx/>
              <a:buNone/>
            </a:pPr>
            <a:r>
              <a:rPr lang="en-US" altLang="en-US" b="1">
                <a:solidFill>
                  <a:schemeClr val="accent5"/>
                </a:solidFill>
                <a:latin typeface="+mn-lt"/>
              </a:rPr>
              <a:t>address</a:t>
            </a:r>
          </a:p>
        </p:txBody>
      </p:sp>
    </p:spTree>
    <p:extLst>
      <p:ext uri="{BB962C8B-B14F-4D97-AF65-F5344CB8AC3E}">
        <p14:creationId xmlns:p14="http://schemas.microsoft.com/office/powerpoint/2010/main" val="20412627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Path Computation</a:t>
            </a:r>
            <a:endParaRPr lang="en-US" dirty="0"/>
          </a:p>
        </p:txBody>
      </p:sp>
      <p:sp>
        <p:nvSpPr>
          <p:cNvPr id="3" name="Content Placeholder 2"/>
          <p:cNvSpPr>
            <a:spLocks noGrp="1"/>
          </p:cNvSpPr>
          <p:nvPr>
            <p:ph idx="1"/>
          </p:nvPr>
        </p:nvSpPr>
        <p:spPr/>
        <p:txBody>
          <a:bodyPr/>
          <a:lstStyle/>
          <a:p>
            <a:r>
              <a:rPr lang="en-US" dirty="0"/>
              <a:t>Spanning tree (e.g., Ethernet</a:t>
            </a:r>
            <a:r>
              <a:rPr lang="en-US" dirty="0" smtClean="0"/>
              <a:t>)</a:t>
            </a:r>
          </a:p>
          <a:p>
            <a:pPr lvl="1"/>
            <a:r>
              <a:rPr lang="en-US" dirty="0" smtClean="0"/>
              <a:t>One </a:t>
            </a:r>
            <a:r>
              <a:rPr lang="en-US" dirty="0"/>
              <a:t>tree that connects every pair of </a:t>
            </a:r>
            <a:r>
              <a:rPr lang="en-US" dirty="0" smtClean="0"/>
              <a:t>nodes</a:t>
            </a:r>
          </a:p>
          <a:p>
            <a:r>
              <a:rPr lang="en-US" dirty="0" smtClean="0"/>
              <a:t>Shortest </a:t>
            </a:r>
            <a:r>
              <a:rPr lang="en-US" dirty="0"/>
              <a:t>paths (e.g., OSPF, IS-IS, RIP</a:t>
            </a:r>
            <a:r>
              <a:rPr lang="en-US" dirty="0" smtClean="0"/>
              <a:t>)</a:t>
            </a:r>
          </a:p>
          <a:p>
            <a:pPr lvl="1"/>
            <a:r>
              <a:rPr lang="en-US" dirty="0" smtClean="0"/>
              <a:t>Shortest-path </a:t>
            </a:r>
            <a:r>
              <a:rPr lang="en-US" dirty="0"/>
              <a:t>tree rooted at each </a:t>
            </a:r>
            <a:r>
              <a:rPr lang="en-US" dirty="0" smtClean="0"/>
              <a:t>node</a:t>
            </a:r>
          </a:p>
          <a:p>
            <a:r>
              <a:rPr lang="en-US" dirty="0" smtClean="0"/>
              <a:t>Locally </a:t>
            </a:r>
            <a:r>
              <a:rPr lang="en-US" dirty="0"/>
              <a:t>optimal paths (e.g., BGP</a:t>
            </a:r>
            <a:r>
              <a:rPr lang="en-US" dirty="0" smtClean="0"/>
              <a:t>)</a:t>
            </a:r>
          </a:p>
          <a:p>
            <a:pPr lvl="1"/>
            <a:r>
              <a:rPr lang="en-US" dirty="0" smtClean="0"/>
              <a:t>Each </a:t>
            </a:r>
            <a:r>
              <a:rPr lang="en-US" dirty="0"/>
              <a:t>node selects the best among its </a:t>
            </a:r>
            <a:r>
              <a:rPr lang="en-US" dirty="0" smtClean="0"/>
              <a:t>neighbors</a:t>
            </a:r>
          </a:p>
          <a:p>
            <a:r>
              <a:rPr lang="en-US" dirty="0" smtClean="0"/>
              <a:t>End-to-end </a:t>
            </a:r>
            <a:r>
              <a:rPr lang="en-US" dirty="0"/>
              <a:t>paths (e.g., source routing</a:t>
            </a:r>
            <a:r>
              <a:rPr lang="en-US" dirty="0" smtClean="0"/>
              <a:t>)</a:t>
            </a:r>
          </a:p>
          <a:p>
            <a:pPr lvl="1"/>
            <a:r>
              <a:rPr lang="en-US" dirty="0" smtClean="0"/>
              <a:t>Each </a:t>
            </a:r>
            <a:r>
              <a:rPr lang="en-US" dirty="0"/>
              <a:t>node picks the best end-to-end path</a:t>
            </a:r>
          </a:p>
        </p:txBody>
      </p:sp>
      <p:sp>
        <p:nvSpPr>
          <p:cNvPr id="4" name="Slide Number Placeholder 3"/>
          <p:cNvSpPr>
            <a:spLocks noGrp="1"/>
          </p:cNvSpPr>
          <p:nvPr>
            <p:ph type="sldNum" sz="quarter" idx="12"/>
          </p:nvPr>
        </p:nvSpPr>
        <p:spPr/>
        <p:txBody>
          <a:bodyPr/>
          <a:lstStyle/>
          <a:p>
            <a:fld id="{1C91BF9F-A6D6-9C44-9AC2-A799D1CC7BF8}" type="slidenum">
              <a:rPr lang="en-US" smtClean="0"/>
              <a:t>43</a:t>
            </a:fld>
            <a:endParaRPr lang="en-US"/>
          </a:p>
        </p:txBody>
      </p:sp>
    </p:spTree>
    <p:extLst>
      <p:ext uri="{BB962C8B-B14F-4D97-AF65-F5344CB8AC3E}">
        <p14:creationId xmlns:p14="http://schemas.microsoft.com/office/powerpoint/2010/main" val="185659965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636837"/>
            <a:ext cx="7886700" cy="1325563"/>
          </a:xfrm>
        </p:spPr>
        <p:txBody>
          <a:bodyPr/>
          <a:lstStyle/>
          <a:p>
            <a:pPr algn="ctr"/>
            <a:r>
              <a:rPr lang="en-US" dirty="0" smtClean="0"/>
              <a:t>Data, Control, and</a:t>
            </a:r>
            <a:br>
              <a:rPr lang="en-US" dirty="0" smtClean="0"/>
            </a:br>
            <a:r>
              <a:rPr lang="en-US" dirty="0" smtClean="0"/>
              <a:t>Management Planes</a:t>
            </a:r>
            <a:endParaRPr lang="en-US" dirty="0"/>
          </a:p>
        </p:txBody>
      </p:sp>
      <p:sp>
        <p:nvSpPr>
          <p:cNvPr id="4" name="Slide Number Placeholder 3"/>
          <p:cNvSpPr>
            <a:spLocks noGrp="1"/>
          </p:cNvSpPr>
          <p:nvPr>
            <p:ph type="sldNum" sz="quarter" idx="12"/>
          </p:nvPr>
        </p:nvSpPr>
        <p:spPr/>
        <p:txBody>
          <a:bodyPr/>
          <a:lstStyle/>
          <a:p>
            <a:fld id="{1C91BF9F-A6D6-9C44-9AC2-A799D1CC7BF8}" type="slidenum">
              <a:rPr lang="en-US" smtClean="0"/>
              <a:t>44</a:t>
            </a:fld>
            <a:endParaRPr lang="en-US"/>
          </a:p>
        </p:txBody>
      </p:sp>
    </p:spTree>
    <p:extLst>
      <p:ext uri="{BB962C8B-B14F-4D97-AF65-F5344CB8AC3E}">
        <p14:creationId xmlns:p14="http://schemas.microsoft.com/office/powerpoint/2010/main" val="180611706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Cloud 64"/>
          <p:cNvSpPr/>
          <p:nvPr/>
        </p:nvSpPr>
        <p:spPr>
          <a:xfrm>
            <a:off x="1200150" y="1676400"/>
            <a:ext cx="7105650" cy="3657600"/>
          </a:xfrm>
          <a:prstGeom prst="cloud">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Inside the Network</a:t>
            </a:r>
            <a:endParaRPr lang="en-US" dirty="0"/>
          </a:p>
        </p:txBody>
      </p:sp>
      <p:sp>
        <p:nvSpPr>
          <p:cNvPr id="4" name="Slide Number Placeholder 3"/>
          <p:cNvSpPr>
            <a:spLocks noGrp="1"/>
          </p:cNvSpPr>
          <p:nvPr>
            <p:ph type="sldNum" sz="quarter" idx="12"/>
          </p:nvPr>
        </p:nvSpPr>
        <p:spPr/>
        <p:txBody>
          <a:bodyPr/>
          <a:lstStyle/>
          <a:p>
            <a:fld id="{1C91BF9F-A6D6-9C44-9AC2-A799D1CC7BF8}" type="slidenum">
              <a:rPr lang="en-US" smtClean="0"/>
              <a:t>45</a:t>
            </a:fld>
            <a:endParaRPr lang="en-US"/>
          </a:p>
        </p:txBody>
      </p:sp>
      <p:cxnSp>
        <p:nvCxnSpPr>
          <p:cNvPr id="36" name="Straight Connector 13"/>
          <p:cNvCxnSpPr>
            <a:cxnSpLocks noChangeShapeType="1"/>
          </p:cNvCxnSpPr>
          <p:nvPr/>
        </p:nvCxnSpPr>
        <p:spPr bwMode="auto">
          <a:xfrm flipV="1">
            <a:off x="5029200" y="2362200"/>
            <a:ext cx="1371600" cy="106680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cxnSp>
      <p:cxnSp>
        <p:nvCxnSpPr>
          <p:cNvPr id="37" name="Straight Connector 15"/>
          <p:cNvCxnSpPr>
            <a:cxnSpLocks noChangeShapeType="1"/>
          </p:cNvCxnSpPr>
          <p:nvPr/>
        </p:nvCxnSpPr>
        <p:spPr bwMode="auto">
          <a:xfrm rot="10800000">
            <a:off x="4800600" y="3505200"/>
            <a:ext cx="1524000" cy="91440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cxnSp>
      <p:cxnSp>
        <p:nvCxnSpPr>
          <p:cNvPr id="38" name="Straight Connector 22"/>
          <p:cNvCxnSpPr>
            <a:cxnSpLocks noChangeShapeType="1"/>
          </p:cNvCxnSpPr>
          <p:nvPr/>
        </p:nvCxnSpPr>
        <p:spPr bwMode="auto">
          <a:xfrm rot="5400000">
            <a:off x="2400300" y="2933700"/>
            <a:ext cx="1371600" cy="68580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cxnSp>
      <p:cxnSp>
        <p:nvCxnSpPr>
          <p:cNvPr id="39" name="Straight Connector 24"/>
          <p:cNvCxnSpPr>
            <a:cxnSpLocks noChangeShapeType="1"/>
          </p:cNvCxnSpPr>
          <p:nvPr/>
        </p:nvCxnSpPr>
        <p:spPr bwMode="auto">
          <a:xfrm>
            <a:off x="3810000" y="2590800"/>
            <a:ext cx="762000" cy="60960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cxnSp>
      <p:cxnSp>
        <p:nvCxnSpPr>
          <p:cNvPr id="40" name="Straight Connector 26"/>
          <p:cNvCxnSpPr>
            <a:cxnSpLocks noChangeShapeType="1"/>
          </p:cNvCxnSpPr>
          <p:nvPr/>
        </p:nvCxnSpPr>
        <p:spPr bwMode="auto">
          <a:xfrm>
            <a:off x="2743200" y="4114800"/>
            <a:ext cx="1600200" cy="60960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cxnSp>
      <p:cxnSp>
        <p:nvCxnSpPr>
          <p:cNvPr id="41" name="Straight Connector 28"/>
          <p:cNvCxnSpPr>
            <a:cxnSpLocks noChangeShapeType="1"/>
          </p:cNvCxnSpPr>
          <p:nvPr/>
        </p:nvCxnSpPr>
        <p:spPr bwMode="auto">
          <a:xfrm rot="5400000">
            <a:off x="5981701" y="3390900"/>
            <a:ext cx="1752600" cy="3175"/>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cxnSp>
      <p:cxnSp>
        <p:nvCxnSpPr>
          <p:cNvPr id="42" name="Straight Connector 30"/>
          <p:cNvCxnSpPr>
            <a:cxnSpLocks noChangeShapeType="1"/>
          </p:cNvCxnSpPr>
          <p:nvPr/>
        </p:nvCxnSpPr>
        <p:spPr bwMode="auto">
          <a:xfrm rot="5400000">
            <a:off x="4114800" y="4038600"/>
            <a:ext cx="1143000" cy="7620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cxnSp>
      <p:cxnSp>
        <p:nvCxnSpPr>
          <p:cNvPr id="43" name="Straight Connector 33"/>
          <p:cNvCxnSpPr>
            <a:cxnSpLocks noChangeShapeType="1"/>
          </p:cNvCxnSpPr>
          <p:nvPr/>
        </p:nvCxnSpPr>
        <p:spPr bwMode="auto">
          <a:xfrm flipV="1">
            <a:off x="4876800" y="4495800"/>
            <a:ext cx="1752600" cy="30480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cxnSp>
      <p:cxnSp>
        <p:nvCxnSpPr>
          <p:cNvPr id="44" name="Straight Connector 35"/>
          <p:cNvCxnSpPr>
            <a:cxnSpLocks noChangeShapeType="1"/>
          </p:cNvCxnSpPr>
          <p:nvPr/>
        </p:nvCxnSpPr>
        <p:spPr bwMode="auto">
          <a:xfrm rot="10800000">
            <a:off x="1676400" y="1905000"/>
            <a:ext cx="1676400" cy="45720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cxnSp>
      <p:cxnSp>
        <p:nvCxnSpPr>
          <p:cNvPr id="45" name="Straight Connector 37"/>
          <p:cNvCxnSpPr>
            <a:cxnSpLocks noChangeShapeType="1"/>
          </p:cNvCxnSpPr>
          <p:nvPr/>
        </p:nvCxnSpPr>
        <p:spPr bwMode="auto">
          <a:xfrm flipV="1">
            <a:off x="6934200" y="1676400"/>
            <a:ext cx="1143000" cy="60960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cxnSp>
      <p:cxnSp>
        <p:nvCxnSpPr>
          <p:cNvPr id="46" name="Straight Connector 39"/>
          <p:cNvCxnSpPr>
            <a:cxnSpLocks noChangeShapeType="1"/>
          </p:cNvCxnSpPr>
          <p:nvPr/>
        </p:nvCxnSpPr>
        <p:spPr bwMode="auto">
          <a:xfrm>
            <a:off x="6858000" y="4419600"/>
            <a:ext cx="990600" cy="53340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cxnSp>
      <p:cxnSp>
        <p:nvCxnSpPr>
          <p:cNvPr id="47" name="Straight Connector 41"/>
          <p:cNvCxnSpPr>
            <a:cxnSpLocks noChangeShapeType="1"/>
          </p:cNvCxnSpPr>
          <p:nvPr/>
        </p:nvCxnSpPr>
        <p:spPr bwMode="auto">
          <a:xfrm rot="5400000">
            <a:off x="1447800" y="4191000"/>
            <a:ext cx="914400" cy="91440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cxnSp>
      <p:cxnSp>
        <p:nvCxnSpPr>
          <p:cNvPr id="48" name="Straight Connector 43"/>
          <p:cNvCxnSpPr>
            <a:cxnSpLocks noChangeShapeType="1"/>
          </p:cNvCxnSpPr>
          <p:nvPr/>
        </p:nvCxnSpPr>
        <p:spPr bwMode="auto">
          <a:xfrm rot="5400000">
            <a:off x="3771900" y="5067300"/>
            <a:ext cx="914400" cy="53340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cxnSp>
      <p:cxnSp>
        <p:nvCxnSpPr>
          <p:cNvPr id="49" name="Straight Connector 45"/>
          <p:cNvCxnSpPr>
            <a:cxnSpLocks noChangeShapeType="1"/>
          </p:cNvCxnSpPr>
          <p:nvPr/>
        </p:nvCxnSpPr>
        <p:spPr bwMode="auto">
          <a:xfrm>
            <a:off x="4800600" y="4876800"/>
            <a:ext cx="914400" cy="76200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cxnSp>
      <p:cxnSp>
        <p:nvCxnSpPr>
          <p:cNvPr id="50" name="Straight Connector 48"/>
          <p:cNvCxnSpPr>
            <a:cxnSpLocks noChangeShapeType="1"/>
          </p:cNvCxnSpPr>
          <p:nvPr/>
        </p:nvCxnSpPr>
        <p:spPr bwMode="auto">
          <a:xfrm flipV="1">
            <a:off x="3810000" y="1447800"/>
            <a:ext cx="1066800" cy="91440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cxnSp>
      <p:cxnSp>
        <p:nvCxnSpPr>
          <p:cNvPr id="51" name="Straight Connector 50"/>
          <p:cNvCxnSpPr>
            <a:cxnSpLocks noChangeShapeType="1"/>
          </p:cNvCxnSpPr>
          <p:nvPr/>
        </p:nvCxnSpPr>
        <p:spPr bwMode="auto">
          <a:xfrm rot="10800000">
            <a:off x="609600" y="3657600"/>
            <a:ext cx="1600200" cy="45720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cxnSp>
      <p:pic>
        <p:nvPicPr>
          <p:cNvPr id="52" name="Picture 12"/>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0400" y="2209800"/>
            <a:ext cx="839788" cy="55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3" name="Picture 12"/>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3810000"/>
            <a:ext cx="839788" cy="55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4" name="Picture 12"/>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72200" y="4114800"/>
            <a:ext cx="839788" cy="55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5" name="Picture 12"/>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48400" y="2133600"/>
            <a:ext cx="839788" cy="55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6" name="Picture 12"/>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91000" y="4495800"/>
            <a:ext cx="839788" cy="55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7" name="Picture 12"/>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43400" y="3106738"/>
            <a:ext cx="839788" cy="550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8" name="Group 12"/>
          <p:cNvGrpSpPr>
            <a:grpSpLocks/>
          </p:cNvGrpSpPr>
          <p:nvPr/>
        </p:nvGrpSpPr>
        <p:grpSpPr bwMode="auto">
          <a:xfrm>
            <a:off x="685800" y="3048000"/>
            <a:ext cx="327025" cy="457200"/>
            <a:chOff x="4505" y="1615"/>
            <a:chExt cx="206" cy="288"/>
          </a:xfrm>
        </p:grpSpPr>
        <p:sp>
          <p:nvSpPr>
            <p:cNvPr id="59" name="Rectangle 13"/>
            <p:cNvSpPr>
              <a:spLocks noChangeArrowheads="1"/>
            </p:cNvSpPr>
            <p:nvPr/>
          </p:nvSpPr>
          <p:spPr bwMode="auto">
            <a:xfrm>
              <a:off x="4506" y="1615"/>
              <a:ext cx="205" cy="288"/>
            </a:xfrm>
            <a:prstGeom prst="rect">
              <a:avLst/>
            </a:prstGeom>
            <a:solidFill>
              <a:srgbClr val="777777"/>
            </a:solidFill>
            <a:ln w="38100">
              <a:solidFill>
                <a:srgbClr val="777777"/>
              </a:solidFill>
              <a:miter lim="800000"/>
              <a:headEnd/>
              <a:tailEnd/>
            </a:ln>
          </p:spPr>
          <p:txBody>
            <a:bodyPr wrap="none" anchor="ctr"/>
            <a:lstStyle>
              <a:lvl1pPr>
                <a:spcBef>
                  <a:spcPct val="50000"/>
                </a:spcBef>
                <a:buChar char="•"/>
                <a:defRPr sz="2800">
                  <a:solidFill>
                    <a:srgbClr val="0000FF"/>
                  </a:solidFill>
                  <a:latin typeface="Arial" charset="0"/>
                  <a:ea typeface="ＭＳ Ｐゴシック" charset="-128"/>
                  <a:cs typeface="Arial" charset="0"/>
                </a:defRPr>
              </a:lvl1pPr>
              <a:lvl2pPr marL="742950" indent="-285750">
                <a:spcBef>
                  <a:spcPct val="10000"/>
                </a:spcBef>
                <a:buFont typeface="Helvetica" charset="0"/>
                <a:buChar char="–"/>
                <a:defRPr sz="2400">
                  <a:solidFill>
                    <a:schemeClr val="accent2"/>
                  </a:solidFill>
                  <a:latin typeface="Arial" charset="0"/>
                  <a:ea typeface="Arial" charset="0"/>
                  <a:cs typeface="Arial" charset="0"/>
                </a:defRPr>
              </a:lvl2pPr>
              <a:lvl3pPr marL="1143000" indent="-228600">
                <a:spcBef>
                  <a:spcPct val="10000"/>
                </a:spcBef>
                <a:buFont typeface="Wingdings" charset="2"/>
                <a:buChar char=""/>
                <a:defRPr sz="2000">
                  <a:solidFill>
                    <a:schemeClr val="tx1"/>
                  </a:solidFill>
                  <a:latin typeface="Arial" charset="0"/>
                  <a:ea typeface="Arial" charset="0"/>
                  <a:cs typeface="Arial" charset="0"/>
                </a:defRPr>
              </a:lvl3pPr>
              <a:lvl4pPr marL="1600200" indent="-228600">
                <a:spcBef>
                  <a:spcPct val="10000"/>
                </a:spcBef>
                <a:buChar char="•"/>
                <a:defRPr sz="2000">
                  <a:solidFill>
                    <a:schemeClr val="accent2"/>
                  </a:solidFill>
                  <a:latin typeface="Helvetica" charset="0"/>
                  <a:ea typeface="Arial" charset="0"/>
                  <a:cs typeface="Arial" charset="0"/>
                </a:defRPr>
              </a:lvl4pPr>
              <a:lvl5pPr marL="2057400" indent="-228600">
                <a:spcBef>
                  <a:spcPct val="10000"/>
                </a:spcBef>
                <a:buChar char="•"/>
                <a:defRPr sz="2000">
                  <a:solidFill>
                    <a:schemeClr val="tx1"/>
                  </a:solidFill>
                  <a:latin typeface="Helvetica" charset="0"/>
                  <a:ea typeface="Arial" charset="0"/>
                  <a:cs typeface="Arial" charset="0"/>
                </a:defRPr>
              </a:lvl5pPr>
              <a:lvl6pPr marL="25146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6pPr>
              <a:lvl7pPr marL="29718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7pPr>
              <a:lvl8pPr marL="34290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8pPr>
              <a:lvl9pPr marL="38862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altLang="en-US" sz="2000" b="1" i="0" u="none" strike="noStrike" kern="0" cap="none" spc="0" normalizeH="0" baseline="0" noProof="0" smtClean="0">
                <a:ln>
                  <a:noFill/>
                </a:ln>
                <a:solidFill>
                  <a:srgbClr val="000000"/>
                </a:solidFill>
                <a:effectLst/>
                <a:uLnTx/>
                <a:uFillTx/>
                <a:latin typeface="Helvetica" charset="0"/>
                <a:ea typeface="ＭＳ Ｐゴシック" charset="-128"/>
                <a:cs typeface="Arial" charset="0"/>
              </a:endParaRPr>
            </a:p>
          </p:txBody>
        </p:sp>
        <p:sp>
          <p:nvSpPr>
            <p:cNvPr id="60" name="Rectangle 14"/>
            <p:cNvSpPr>
              <a:spLocks noChangeArrowheads="1"/>
            </p:cNvSpPr>
            <p:nvPr/>
          </p:nvSpPr>
          <p:spPr bwMode="auto">
            <a:xfrm>
              <a:off x="4505" y="1615"/>
              <a:ext cx="205" cy="56"/>
            </a:xfrm>
            <a:prstGeom prst="rect">
              <a:avLst/>
            </a:prstGeom>
            <a:solidFill>
              <a:srgbClr val="000066"/>
            </a:solidFill>
            <a:ln w="38100">
              <a:solidFill>
                <a:srgbClr val="000066"/>
              </a:solidFill>
              <a:miter lim="800000"/>
              <a:headEnd/>
              <a:tailEnd/>
            </a:ln>
          </p:spPr>
          <p:txBody>
            <a:bodyPr wrap="none" anchor="ctr"/>
            <a:lstStyle>
              <a:lvl1pPr>
                <a:spcBef>
                  <a:spcPct val="50000"/>
                </a:spcBef>
                <a:buChar char="•"/>
                <a:defRPr sz="2800">
                  <a:solidFill>
                    <a:srgbClr val="0000FF"/>
                  </a:solidFill>
                  <a:latin typeface="Arial" charset="0"/>
                  <a:ea typeface="ＭＳ Ｐゴシック" charset="-128"/>
                  <a:cs typeface="Arial" charset="0"/>
                </a:defRPr>
              </a:lvl1pPr>
              <a:lvl2pPr marL="742950" indent="-285750">
                <a:spcBef>
                  <a:spcPct val="10000"/>
                </a:spcBef>
                <a:buFont typeface="Helvetica" charset="0"/>
                <a:buChar char="–"/>
                <a:defRPr sz="2400">
                  <a:solidFill>
                    <a:schemeClr val="accent2"/>
                  </a:solidFill>
                  <a:latin typeface="Arial" charset="0"/>
                  <a:ea typeface="Arial" charset="0"/>
                  <a:cs typeface="Arial" charset="0"/>
                </a:defRPr>
              </a:lvl2pPr>
              <a:lvl3pPr marL="1143000" indent="-228600">
                <a:spcBef>
                  <a:spcPct val="10000"/>
                </a:spcBef>
                <a:buFont typeface="Wingdings" charset="2"/>
                <a:buChar char=""/>
                <a:defRPr sz="2000">
                  <a:solidFill>
                    <a:schemeClr val="tx1"/>
                  </a:solidFill>
                  <a:latin typeface="Arial" charset="0"/>
                  <a:ea typeface="Arial" charset="0"/>
                  <a:cs typeface="Arial" charset="0"/>
                </a:defRPr>
              </a:lvl3pPr>
              <a:lvl4pPr marL="1600200" indent="-228600">
                <a:spcBef>
                  <a:spcPct val="10000"/>
                </a:spcBef>
                <a:buChar char="•"/>
                <a:defRPr sz="2000">
                  <a:solidFill>
                    <a:schemeClr val="accent2"/>
                  </a:solidFill>
                  <a:latin typeface="Helvetica" charset="0"/>
                  <a:ea typeface="Arial" charset="0"/>
                  <a:cs typeface="Arial" charset="0"/>
                </a:defRPr>
              </a:lvl4pPr>
              <a:lvl5pPr marL="2057400" indent="-228600">
                <a:spcBef>
                  <a:spcPct val="10000"/>
                </a:spcBef>
                <a:buChar char="•"/>
                <a:defRPr sz="2000">
                  <a:solidFill>
                    <a:schemeClr val="tx1"/>
                  </a:solidFill>
                  <a:latin typeface="Helvetica" charset="0"/>
                  <a:ea typeface="Arial" charset="0"/>
                  <a:cs typeface="Arial" charset="0"/>
                </a:defRPr>
              </a:lvl5pPr>
              <a:lvl6pPr marL="25146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6pPr>
              <a:lvl7pPr marL="29718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7pPr>
              <a:lvl8pPr marL="34290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8pPr>
              <a:lvl9pPr marL="38862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altLang="en-US" sz="2000" b="1" i="0" u="none" strike="noStrike" kern="0" cap="none" spc="0" normalizeH="0" baseline="0" noProof="0" smtClean="0">
                <a:ln>
                  <a:noFill/>
                </a:ln>
                <a:solidFill>
                  <a:srgbClr val="000000"/>
                </a:solidFill>
                <a:effectLst/>
                <a:uLnTx/>
                <a:uFillTx/>
                <a:latin typeface="Helvetica" charset="0"/>
                <a:ea typeface="ＭＳ Ｐゴシック" charset="-128"/>
                <a:cs typeface="Arial" charset="0"/>
              </a:endParaRPr>
            </a:p>
          </p:txBody>
        </p:sp>
      </p:grpSp>
      <p:grpSp>
        <p:nvGrpSpPr>
          <p:cNvPr id="61" name="Group 12"/>
          <p:cNvGrpSpPr>
            <a:grpSpLocks/>
          </p:cNvGrpSpPr>
          <p:nvPr/>
        </p:nvGrpSpPr>
        <p:grpSpPr bwMode="auto">
          <a:xfrm>
            <a:off x="7848600" y="4343400"/>
            <a:ext cx="327025" cy="457200"/>
            <a:chOff x="4505" y="1615"/>
            <a:chExt cx="206" cy="288"/>
          </a:xfrm>
        </p:grpSpPr>
        <p:sp>
          <p:nvSpPr>
            <p:cNvPr id="62" name="Rectangle 13"/>
            <p:cNvSpPr>
              <a:spLocks noChangeArrowheads="1"/>
            </p:cNvSpPr>
            <p:nvPr/>
          </p:nvSpPr>
          <p:spPr bwMode="auto">
            <a:xfrm>
              <a:off x="4506" y="1615"/>
              <a:ext cx="205" cy="288"/>
            </a:xfrm>
            <a:prstGeom prst="rect">
              <a:avLst/>
            </a:prstGeom>
            <a:solidFill>
              <a:srgbClr val="777777"/>
            </a:solidFill>
            <a:ln w="38100">
              <a:solidFill>
                <a:srgbClr val="777777"/>
              </a:solidFill>
              <a:miter lim="800000"/>
              <a:headEnd/>
              <a:tailEnd/>
            </a:ln>
          </p:spPr>
          <p:txBody>
            <a:bodyPr wrap="none" anchor="ctr"/>
            <a:lstStyle>
              <a:lvl1pPr>
                <a:spcBef>
                  <a:spcPct val="50000"/>
                </a:spcBef>
                <a:buChar char="•"/>
                <a:defRPr sz="2800">
                  <a:solidFill>
                    <a:srgbClr val="0000FF"/>
                  </a:solidFill>
                  <a:latin typeface="Arial" charset="0"/>
                  <a:ea typeface="ＭＳ Ｐゴシック" charset="-128"/>
                  <a:cs typeface="Arial" charset="0"/>
                </a:defRPr>
              </a:lvl1pPr>
              <a:lvl2pPr marL="742950" indent="-285750">
                <a:spcBef>
                  <a:spcPct val="10000"/>
                </a:spcBef>
                <a:buFont typeface="Helvetica" charset="0"/>
                <a:buChar char="–"/>
                <a:defRPr sz="2400">
                  <a:solidFill>
                    <a:schemeClr val="accent2"/>
                  </a:solidFill>
                  <a:latin typeface="Arial" charset="0"/>
                  <a:ea typeface="Arial" charset="0"/>
                  <a:cs typeface="Arial" charset="0"/>
                </a:defRPr>
              </a:lvl2pPr>
              <a:lvl3pPr marL="1143000" indent="-228600">
                <a:spcBef>
                  <a:spcPct val="10000"/>
                </a:spcBef>
                <a:buFont typeface="Wingdings" charset="2"/>
                <a:buChar char=""/>
                <a:defRPr sz="2000">
                  <a:solidFill>
                    <a:schemeClr val="tx1"/>
                  </a:solidFill>
                  <a:latin typeface="Arial" charset="0"/>
                  <a:ea typeface="Arial" charset="0"/>
                  <a:cs typeface="Arial" charset="0"/>
                </a:defRPr>
              </a:lvl3pPr>
              <a:lvl4pPr marL="1600200" indent="-228600">
                <a:spcBef>
                  <a:spcPct val="10000"/>
                </a:spcBef>
                <a:buChar char="•"/>
                <a:defRPr sz="2000">
                  <a:solidFill>
                    <a:schemeClr val="accent2"/>
                  </a:solidFill>
                  <a:latin typeface="Helvetica" charset="0"/>
                  <a:ea typeface="Arial" charset="0"/>
                  <a:cs typeface="Arial" charset="0"/>
                </a:defRPr>
              </a:lvl4pPr>
              <a:lvl5pPr marL="2057400" indent="-228600">
                <a:spcBef>
                  <a:spcPct val="10000"/>
                </a:spcBef>
                <a:buChar char="•"/>
                <a:defRPr sz="2000">
                  <a:solidFill>
                    <a:schemeClr val="tx1"/>
                  </a:solidFill>
                  <a:latin typeface="Helvetica" charset="0"/>
                  <a:ea typeface="Arial" charset="0"/>
                  <a:cs typeface="Arial" charset="0"/>
                </a:defRPr>
              </a:lvl5pPr>
              <a:lvl6pPr marL="25146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6pPr>
              <a:lvl7pPr marL="29718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7pPr>
              <a:lvl8pPr marL="34290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8pPr>
              <a:lvl9pPr marL="38862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altLang="en-US" sz="2000" b="1" i="0" u="none" strike="noStrike" kern="0" cap="none" spc="0" normalizeH="0" baseline="0" noProof="0" smtClean="0">
                <a:ln>
                  <a:noFill/>
                </a:ln>
                <a:solidFill>
                  <a:srgbClr val="000000"/>
                </a:solidFill>
                <a:effectLst/>
                <a:uLnTx/>
                <a:uFillTx/>
                <a:latin typeface="Helvetica" charset="0"/>
                <a:ea typeface="ＭＳ Ｐゴシック" charset="-128"/>
                <a:cs typeface="Arial" charset="0"/>
              </a:endParaRPr>
            </a:p>
          </p:txBody>
        </p:sp>
        <p:sp>
          <p:nvSpPr>
            <p:cNvPr id="63" name="Rectangle 14"/>
            <p:cNvSpPr>
              <a:spLocks noChangeArrowheads="1"/>
            </p:cNvSpPr>
            <p:nvPr/>
          </p:nvSpPr>
          <p:spPr bwMode="auto">
            <a:xfrm>
              <a:off x="4505" y="1615"/>
              <a:ext cx="205" cy="56"/>
            </a:xfrm>
            <a:prstGeom prst="rect">
              <a:avLst/>
            </a:prstGeom>
            <a:solidFill>
              <a:srgbClr val="000066"/>
            </a:solidFill>
            <a:ln w="38100">
              <a:solidFill>
                <a:srgbClr val="000066"/>
              </a:solidFill>
              <a:miter lim="800000"/>
              <a:headEnd/>
              <a:tailEnd/>
            </a:ln>
          </p:spPr>
          <p:txBody>
            <a:bodyPr wrap="none" anchor="ctr"/>
            <a:lstStyle>
              <a:lvl1pPr>
                <a:spcBef>
                  <a:spcPct val="50000"/>
                </a:spcBef>
                <a:buChar char="•"/>
                <a:defRPr sz="2800">
                  <a:solidFill>
                    <a:srgbClr val="0000FF"/>
                  </a:solidFill>
                  <a:latin typeface="Arial" charset="0"/>
                  <a:ea typeface="ＭＳ Ｐゴシック" charset="-128"/>
                  <a:cs typeface="Arial" charset="0"/>
                </a:defRPr>
              </a:lvl1pPr>
              <a:lvl2pPr marL="742950" indent="-285750">
                <a:spcBef>
                  <a:spcPct val="10000"/>
                </a:spcBef>
                <a:buFont typeface="Helvetica" charset="0"/>
                <a:buChar char="–"/>
                <a:defRPr sz="2400">
                  <a:solidFill>
                    <a:schemeClr val="accent2"/>
                  </a:solidFill>
                  <a:latin typeface="Arial" charset="0"/>
                  <a:ea typeface="Arial" charset="0"/>
                  <a:cs typeface="Arial" charset="0"/>
                </a:defRPr>
              </a:lvl2pPr>
              <a:lvl3pPr marL="1143000" indent="-228600">
                <a:spcBef>
                  <a:spcPct val="10000"/>
                </a:spcBef>
                <a:buFont typeface="Wingdings" charset="2"/>
                <a:buChar char=""/>
                <a:defRPr sz="2000">
                  <a:solidFill>
                    <a:schemeClr val="tx1"/>
                  </a:solidFill>
                  <a:latin typeface="Arial" charset="0"/>
                  <a:ea typeface="Arial" charset="0"/>
                  <a:cs typeface="Arial" charset="0"/>
                </a:defRPr>
              </a:lvl3pPr>
              <a:lvl4pPr marL="1600200" indent="-228600">
                <a:spcBef>
                  <a:spcPct val="10000"/>
                </a:spcBef>
                <a:buChar char="•"/>
                <a:defRPr sz="2000">
                  <a:solidFill>
                    <a:schemeClr val="accent2"/>
                  </a:solidFill>
                  <a:latin typeface="Helvetica" charset="0"/>
                  <a:ea typeface="Arial" charset="0"/>
                  <a:cs typeface="Arial" charset="0"/>
                </a:defRPr>
              </a:lvl4pPr>
              <a:lvl5pPr marL="2057400" indent="-228600">
                <a:spcBef>
                  <a:spcPct val="10000"/>
                </a:spcBef>
                <a:buChar char="•"/>
                <a:defRPr sz="2000">
                  <a:solidFill>
                    <a:schemeClr val="tx1"/>
                  </a:solidFill>
                  <a:latin typeface="Helvetica" charset="0"/>
                  <a:ea typeface="Arial" charset="0"/>
                  <a:cs typeface="Arial" charset="0"/>
                </a:defRPr>
              </a:lvl5pPr>
              <a:lvl6pPr marL="25146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6pPr>
              <a:lvl7pPr marL="29718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7pPr>
              <a:lvl8pPr marL="34290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8pPr>
              <a:lvl9pPr marL="38862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altLang="en-US" sz="2000" b="1" i="0" u="none" strike="noStrike" kern="0" cap="none" spc="0" normalizeH="0" baseline="0" noProof="0" smtClean="0">
                <a:ln>
                  <a:noFill/>
                </a:ln>
                <a:solidFill>
                  <a:srgbClr val="000000"/>
                </a:solidFill>
                <a:effectLst/>
                <a:uLnTx/>
                <a:uFillTx/>
                <a:latin typeface="Helvetica" charset="0"/>
                <a:ea typeface="ＭＳ Ｐゴシック" charset="-128"/>
                <a:cs typeface="Arial" charset="0"/>
              </a:endParaRPr>
            </a:p>
          </p:txBody>
        </p:sp>
      </p:grpSp>
      <p:sp>
        <p:nvSpPr>
          <p:cNvPr id="66" name="TextBox 65"/>
          <p:cNvSpPr txBox="1"/>
          <p:nvPr/>
        </p:nvSpPr>
        <p:spPr>
          <a:xfrm>
            <a:off x="1400170" y="6015335"/>
            <a:ext cx="6343660" cy="461665"/>
          </a:xfrm>
          <a:prstGeom prst="rect">
            <a:avLst/>
          </a:prstGeom>
          <a:noFill/>
        </p:spPr>
        <p:txBody>
          <a:bodyPr wrap="none" rtlCol="0">
            <a:spAutoFit/>
          </a:bodyPr>
          <a:lstStyle/>
          <a:p>
            <a:r>
              <a:rPr lang="en-US" sz="2400" b="1" dirty="0" smtClean="0"/>
              <a:t>Forward </a:t>
            </a:r>
            <a:r>
              <a:rPr lang="en-US" sz="2400" b="1" smtClean="0"/>
              <a:t>packets from the sender to the receiver</a:t>
            </a:r>
            <a:endParaRPr lang="en-US" sz="2400" b="1"/>
          </a:p>
        </p:txBody>
      </p:sp>
    </p:spTree>
    <p:extLst>
      <p:ext uri="{BB962C8B-B14F-4D97-AF65-F5344CB8AC3E}">
        <p14:creationId xmlns:p14="http://schemas.microsoft.com/office/powerpoint/2010/main" val="93307790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Split into Data vs. Control Plane</a:t>
            </a:r>
            <a:endParaRPr lang="en-US" dirty="0"/>
          </a:p>
        </p:txBody>
      </p:sp>
      <p:sp>
        <p:nvSpPr>
          <p:cNvPr id="3" name="Content Placeholder 2"/>
          <p:cNvSpPr>
            <a:spLocks noGrp="1"/>
          </p:cNvSpPr>
          <p:nvPr>
            <p:ph idx="1"/>
          </p:nvPr>
        </p:nvSpPr>
        <p:spPr/>
        <p:txBody>
          <a:bodyPr/>
          <a:lstStyle/>
          <a:p>
            <a:r>
              <a:rPr lang="en-US" dirty="0"/>
              <a:t>Data plane: </a:t>
            </a:r>
            <a:r>
              <a:rPr lang="en-US" dirty="0" smtClean="0"/>
              <a:t>packets</a:t>
            </a:r>
          </a:p>
          <a:p>
            <a:pPr lvl="1"/>
            <a:r>
              <a:rPr lang="en-US" dirty="0" smtClean="0"/>
              <a:t>Handle </a:t>
            </a:r>
            <a:r>
              <a:rPr lang="en-US" dirty="0"/>
              <a:t>individual packets as they </a:t>
            </a:r>
            <a:r>
              <a:rPr lang="en-US" dirty="0" smtClean="0"/>
              <a:t>arrive</a:t>
            </a:r>
          </a:p>
          <a:p>
            <a:pPr lvl="1"/>
            <a:r>
              <a:rPr lang="en-US" dirty="0" smtClean="0"/>
              <a:t>Forward</a:t>
            </a:r>
            <a:r>
              <a:rPr lang="en-US" dirty="0"/>
              <a:t>, drop, or </a:t>
            </a:r>
            <a:r>
              <a:rPr lang="en-US" dirty="0" smtClean="0"/>
              <a:t>buffer</a:t>
            </a:r>
          </a:p>
          <a:p>
            <a:pPr lvl="1"/>
            <a:r>
              <a:rPr lang="en-US" dirty="0" smtClean="0"/>
              <a:t>Mark</a:t>
            </a:r>
            <a:r>
              <a:rPr lang="en-US" dirty="0"/>
              <a:t>, shape, schedule, </a:t>
            </a:r>
            <a:r>
              <a:rPr lang="en-US" dirty="0" smtClean="0"/>
              <a:t>…</a:t>
            </a:r>
          </a:p>
          <a:p>
            <a:pPr lvl="1"/>
            <a:endParaRPr lang="en-US" dirty="0" smtClean="0"/>
          </a:p>
          <a:p>
            <a:r>
              <a:rPr lang="en-US" dirty="0" smtClean="0"/>
              <a:t>Control </a:t>
            </a:r>
            <a:r>
              <a:rPr lang="en-US" dirty="0"/>
              <a:t>plane: </a:t>
            </a:r>
            <a:r>
              <a:rPr lang="en-US" dirty="0" smtClean="0"/>
              <a:t>events</a:t>
            </a:r>
          </a:p>
          <a:p>
            <a:pPr lvl="1"/>
            <a:r>
              <a:rPr lang="en-US" dirty="0" smtClean="0"/>
              <a:t>Track </a:t>
            </a:r>
            <a:r>
              <a:rPr lang="en-US" dirty="0"/>
              <a:t>changes in network </a:t>
            </a:r>
            <a:r>
              <a:rPr lang="en-US" dirty="0" smtClean="0"/>
              <a:t>topology</a:t>
            </a:r>
          </a:p>
          <a:p>
            <a:pPr lvl="1"/>
            <a:r>
              <a:rPr lang="en-US" dirty="0" smtClean="0"/>
              <a:t>Compute </a:t>
            </a:r>
            <a:r>
              <a:rPr lang="en-US" dirty="0"/>
              <a:t>paths through the </a:t>
            </a:r>
            <a:r>
              <a:rPr lang="en-US" dirty="0" smtClean="0"/>
              <a:t>network</a:t>
            </a:r>
          </a:p>
          <a:p>
            <a:pPr lvl="1"/>
            <a:r>
              <a:rPr lang="en-US" dirty="0" smtClean="0"/>
              <a:t>Reserve </a:t>
            </a:r>
            <a:r>
              <a:rPr lang="en-US" dirty="0"/>
              <a:t>resources along a path</a:t>
            </a:r>
          </a:p>
        </p:txBody>
      </p:sp>
      <p:sp>
        <p:nvSpPr>
          <p:cNvPr id="4" name="Slide Number Placeholder 3"/>
          <p:cNvSpPr>
            <a:spLocks noGrp="1"/>
          </p:cNvSpPr>
          <p:nvPr>
            <p:ph type="sldNum" sz="quarter" idx="12"/>
          </p:nvPr>
        </p:nvSpPr>
        <p:spPr/>
        <p:txBody>
          <a:bodyPr/>
          <a:lstStyle/>
          <a:p>
            <a:fld id="{1C91BF9F-A6D6-9C44-9AC2-A799D1CC7BF8}" type="slidenum">
              <a:rPr lang="en-US" smtClean="0"/>
              <a:t>46</a:t>
            </a:fld>
            <a:endParaRPr lang="en-US"/>
          </a:p>
        </p:txBody>
      </p:sp>
      <p:sp>
        <p:nvSpPr>
          <p:cNvPr id="5" name="TextBox 4"/>
          <p:cNvSpPr txBox="1"/>
          <p:nvPr/>
        </p:nvSpPr>
        <p:spPr>
          <a:xfrm>
            <a:off x="1117432" y="5946130"/>
            <a:ext cx="6909135" cy="461665"/>
          </a:xfrm>
          <a:prstGeom prst="rect">
            <a:avLst/>
          </a:prstGeom>
          <a:noFill/>
        </p:spPr>
        <p:txBody>
          <a:bodyPr wrap="none" rtlCol="0">
            <a:spAutoFit/>
          </a:bodyPr>
          <a:lstStyle/>
          <a:p>
            <a:r>
              <a:rPr lang="en-US" sz="2400" b="1" dirty="0" smtClean="0"/>
              <a:t>Motivated by need for high-speed </a:t>
            </a:r>
            <a:r>
              <a:rPr lang="en-US" sz="2400" b="1" smtClean="0"/>
              <a:t>packet forwarding</a:t>
            </a:r>
            <a:endParaRPr lang="en-US" sz="2400" b="1" dirty="0"/>
          </a:p>
        </p:txBody>
      </p:sp>
      <p:sp>
        <p:nvSpPr>
          <p:cNvPr id="6" name="Line 1029"/>
          <p:cNvSpPr>
            <a:spLocks noChangeShapeType="1"/>
          </p:cNvSpPr>
          <p:nvPr/>
        </p:nvSpPr>
        <p:spPr bwMode="auto">
          <a:xfrm flipV="1">
            <a:off x="6324600" y="2590800"/>
            <a:ext cx="754063" cy="8382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 name="Line 1030"/>
          <p:cNvSpPr>
            <a:spLocks noChangeShapeType="1"/>
          </p:cNvSpPr>
          <p:nvPr/>
        </p:nvSpPr>
        <p:spPr bwMode="auto">
          <a:xfrm>
            <a:off x="6477000" y="3505200"/>
            <a:ext cx="14478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 name="Line 1031"/>
          <p:cNvSpPr>
            <a:spLocks noChangeShapeType="1"/>
          </p:cNvSpPr>
          <p:nvPr/>
        </p:nvSpPr>
        <p:spPr bwMode="auto">
          <a:xfrm>
            <a:off x="7467600" y="2667000"/>
            <a:ext cx="685800" cy="7620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pic>
        <p:nvPicPr>
          <p:cNvPr id="9" name="Picture 1032"/>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67400" y="3352800"/>
            <a:ext cx="601663"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033"/>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24800" y="3352800"/>
            <a:ext cx="601663"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1034"/>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72288" y="2379663"/>
            <a:ext cx="581025"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5671213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Cloud 15"/>
          <p:cNvSpPr/>
          <p:nvPr/>
        </p:nvSpPr>
        <p:spPr>
          <a:xfrm>
            <a:off x="5486400" y="4343400"/>
            <a:ext cx="3657600" cy="2378076"/>
          </a:xfrm>
          <a:prstGeom prst="cloud">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Add the Management Plane</a:t>
            </a:r>
            <a:endParaRPr lang="en-US" dirty="0"/>
          </a:p>
        </p:txBody>
      </p:sp>
      <p:sp>
        <p:nvSpPr>
          <p:cNvPr id="3" name="Content Placeholder 2"/>
          <p:cNvSpPr>
            <a:spLocks noGrp="1"/>
          </p:cNvSpPr>
          <p:nvPr>
            <p:ph idx="1"/>
          </p:nvPr>
        </p:nvSpPr>
        <p:spPr>
          <a:xfrm>
            <a:off x="628650" y="1600200"/>
            <a:ext cx="7886700" cy="2468563"/>
          </a:xfrm>
        </p:spPr>
        <p:txBody>
          <a:bodyPr/>
          <a:lstStyle/>
          <a:p>
            <a:r>
              <a:rPr lang="en-US" dirty="0"/>
              <a:t>Making the network run </a:t>
            </a:r>
            <a:r>
              <a:rPr lang="en-US" i="1" dirty="0" smtClean="0"/>
              <a:t>well</a:t>
            </a:r>
          </a:p>
          <a:p>
            <a:pPr lvl="1"/>
            <a:r>
              <a:rPr lang="en-US" dirty="0" smtClean="0"/>
              <a:t>Traffic </a:t>
            </a:r>
            <a:r>
              <a:rPr lang="en-US" dirty="0"/>
              <a:t>reaches the right </a:t>
            </a:r>
            <a:r>
              <a:rPr lang="en-US" dirty="0" smtClean="0"/>
              <a:t>destination</a:t>
            </a:r>
          </a:p>
          <a:p>
            <a:pPr lvl="1"/>
            <a:r>
              <a:rPr lang="en-US" dirty="0" smtClean="0"/>
              <a:t>Traffic </a:t>
            </a:r>
            <a:r>
              <a:rPr lang="en-US" dirty="0"/>
              <a:t>flows over short, uncongested </a:t>
            </a:r>
            <a:r>
              <a:rPr lang="en-US" dirty="0" smtClean="0"/>
              <a:t>paths</a:t>
            </a:r>
          </a:p>
          <a:p>
            <a:pPr lvl="1"/>
            <a:r>
              <a:rPr lang="en-US" dirty="0" smtClean="0"/>
              <a:t>Unwanted </a:t>
            </a:r>
            <a:r>
              <a:rPr lang="en-US" dirty="0"/>
              <a:t>traffic is </a:t>
            </a:r>
            <a:r>
              <a:rPr lang="en-US" dirty="0" smtClean="0"/>
              <a:t>discarded</a:t>
            </a:r>
          </a:p>
          <a:p>
            <a:pPr lvl="1"/>
            <a:r>
              <a:rPr lang="en-US" dirty="0" smtClean="0"/>
              <a:t>Failure </a:t>
            </a:r>
            <a:r>
              <a:rPr lang="en-US" dirty="0"/>
              <a:t>recovery happens </a:t>
            </a:r>
            <a:r>
              <a:rPr lang="en-US" dirty="0" smtClean="0"/>
              <a:t>quickly</a:t>
            </a:r>
          </a:p>
          <a:p>
            <a:pPr lvl="1"/>
            <a:r>
              <a:rPr lang="en-US" dirty="0" smtClean="0"/>
              <a:t>Routers </a:t>
            </a:r>
            <a:r>
              <a:rPr lang="en-US" dirty="0"/>
              <a:t>don’t run out of </a:t>
            </a:r>
            <a:r>
              <a:rPr lang="en-US" dirty="0" smtClean="0"/>
              <a:t>resources</a:t>
            </a:r>
          </a:p>
        </p:txBody>
      </p:sp>
      <p:sp>
        <p:nvSpPr>
          <p:cNvPr id="4" name="Slide Number Placeholder 3"/>
          <p:cNvSpPr>
            <a:spLocks noGrp="1"/>
          </p:cNvSpPr>
          <p:nvPr>
            <p:ph type="sldNum" sz="quarter" idx="12"/>
          </p:nvPr>
        </p:nvSpPr>
        <p:spPr/>
        <p:txBody>
          <a:bodyPr/>
          <a:lstStyle/>
          <a:p>
            <a:fld id="{1C91BF9F-A6D6-9C44-9AC2-A799D1CC7BF8}" type="slidenum">
              <a:rPr lang="en-US" smtClean="0"/>
              <a:t>47</a:t>
            </a:fld>
            <a:endParaRPr lang="en-US"/>
          </a:p>
        </p:txBody>
      </p:sp>
      <p:sp>
        <p:nvSpPr>
          <p:cNvPr id="6" name="Line 1029"/>
          <p:cNvSpPr>
            <a:spLocks noChangeShapeType="1"/>
          </p:cNvSpPr>
          <p:nvPr/>
        </p:nvSpPr>
        <p:spPr bwMode="auto">
          <a:xfrm flipV="1">
            <a:off x="6477000" y="4953000"/>
            <a:ext cx="754062" cy="8382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 name="Line 1030"/>
          <p:cNvSpPr>
            <a:spLocks noChangeShapeType="1"/>
          </p:cNvSpPr>
          <p:nvPr/>
        </p:nvSpPr>
        <p:spPr bwMode="auto">
          <a:xfrm>
            <a:off x="6629400" y="5867400"/>
            <a:ext cx="14478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 name="Line 1031"/>
          <p:cNvSpPr>
            <a:spLocks noChangeShapeType="1"/>
          </p:cNvSpPr>
          <p:nvPr/>
        </p:nvSpPr>
        <p:spPr bwMode="auto">
          <a:xfrm>
            <a:off x="7620000" y="5029200"/>
            <a:ext cx="685800" cy="7620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pic>
        <p:nvPicPr>
          <p:cNvPr id="9" name="Picture 1032"/>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19800" y="5715000"/>
            <a:ext cx="601662"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033"/>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77200" y="5715000"/>
            <a:ext cx="601662"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1034"/>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24687" y="4741863"/>
            <a:ext cx="581025"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11" descr="images.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934200" y="2819400"/>
            <a:ext cx="1143000" cy="1249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3" name="Curved Connector 13"/>
          <p:cNvCxnSpPr>
            <a:cxnSpLocks noChangeShapeType="1"/>
          </p:cNvCxnSpPr>
          <p:nvPr/>
        </p:nvCxnSpPr>
        <p:spPr bwMode="auto">
          <a:xfrm rot="5400000" flipH="1" flipV="1">
            <a:off x="5683250" y="3779838"/>
            <a:ext cx="1587500" cy="914400"/>
          </a:xfrm>
          <a:prstGeom prst="curvedConnector2">
            <a:avLst/>
          </a:prstGeom>
          <a:noFill/>
          <a:ln w="38100">
            <a:solidFill>
              <a:srgbClr val="0000FF"/>
            </a:solidFill>
            <a:round/>
            <a:headEnd/>
            <a:tailEnd type="arrow" w="med" len="med"/>
          </a:ln>
          <a:extLst>
            <a:ext uri="{909E8E84-426E-40DD-AFC4-6F175D3DCCD1}">
              <a14:hiddenFill xmlns:a14="http://schemas.microsoft.com/office/drawing/2010/main">
                <a:noFill/>
              </a14:hiddenFill>
            </a:ext>
          </a:extLst>
        </p:spPr>
      </p:cxnSp>
      <p:cxnSp>
        <p:nvCxnSpPr>
          <p:cNvPr id="14" name="Shape 16"/>
          <p:cNvCxnSpPr>
            <a:cxnSpLocks noChangeShapeType="1"/>
          </p:cNvCxnSpPr>
          <p:nvPr/>
        </p:nvCxnSpPr>
        <p:spPr bwMode="auto">
          <a:xfrm>
            <a:off x="8077200" y="3443288"/>
            <a:ext cx="762000" cy="1738312"/>
          </a:xfrm>
          <a:prstGeom prst="curvedConnector2">
            <a:avLst/>
          </a:prstGeom>
          <a:noFill/>
          <a:ln w="38100">
            <a:solidFill>
              <a:srgbClr val="0000FF"/>
            </a:solidFill>
            <a:round/>
            <a:headEnd/>
            <a:tailEnd type="arrow" w="med" len="med"/>
          </a:ln>
          <a:extLst>
            <a:ext uri="{909E8E84-426E-40DD-AFC4-6F175D3DCCD1}">
              <a14:hiddenFill xmlns:a14="http://schemas.microsoft.com/office/drawing/2010/main">
                <a:noFill/>
              </a14:hiddenFill>
            </a:ext>
          </a:extLst>
        </p:spPr>
      </p:cxnSp>
      <p:sp>
        <p:nvSpPr>
          <p:cNvPr id="15" name="Content Placeholder 2"/>
          <p:cNvSpPr txBox="1">
            <a:spLocks/>
          </p:cNvSpPr>
          <p:nvPr/>
        </p:nvSpPr>
        <p:spPr>
          <a:xfrm>
            <a:off x="628651" y="4068763"/>
            <a:ext cx="5148262" cy="21082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charset="2"/>
              <a:buChar char="Ø"/>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A control loop with the network</a:t>
            </a:r>
          </a:p>
          <a:p>
            <a:pPr lvl="1"/>
            <a:r>
              <a:rPr lang="en-US" dirty="0" smtClean="0"/>
              <a:t>Measure (sense): topology, traffic, performance, …</a:t>
            </a:r>
          </a:p>
          <a:p>
            <a:pPr lvl="1"/>
            <a:r>
              <a:rPr lang="en-US" dirty="0" smtClean="0"/>
              <a:t>Control (actuate): configure control and data planes</a:t>
            </a:r>
            <a:endParaRPr lang="en-US" dirty="0"/>
          </a:p>
        </p:txBody>
      </p:sp>
    </p:spTree>
    <p:extLst>
      <p:ext uri="{BB962C8B-B14F-4D97-AF65-F5344CB8AC3E}">
        <p14:creationId xmlns:p14="http://schemas.microsoft.com/office/powerpoint/2010/main" val="144235739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027237"/>
            <a:ext cx="7886700" cy="1325563"/>
          </a:xfrm>
        </p:spPr>
        <p:txBody>
          <a:bodyPr/>
          <a:lstStyle/>
          <a:p>
            <a:pPr algn="ctr"/>
            <a:r>
              <a:rPr lang="en-US" dirty="0" smtClean="0"/>
              <a:t>How to Read</a:t>
            </a:r>
            <a:endParaRPr lang="en-US" i="1" dirty="0"/>
          </a:p>
        </p:txBody>
      </p:sp>
      <p:sp>
        <p:nvSpPr>
          <p:cNvPr id="4" name="Slide Number Placeholder 3"/>
          <p:cNvSpPr>
            <a:spLocks noGrp="1"/>
          </p:cNvSpPr>
          <p:nvPr>
            <p:ph type="sldNum" sz="quarter" idx="12"/>
          </p:nvPr>
        </p:nvSpPr>
        <p:spPr/>
        <p:txBody>
          <a:bodyPr/>
          <a:lstStyle/>
          <a:p>
            <a:fld id="{1C91BF9F-A6D6-9C44-9AC2-A799D1CC7BF8}" type="slidenum">
              <a:rPr lang="en-US" smtClean="0"/>
              <a:t>48</a:t>
            </a:fld>
            <a:endParaRPr lang="en-US"/>
          </a:p>
        </p:txBody>
      </p:sp>
      <p:sp>
        <p:nvSpPr>
          <p:cNvPr id="5" name="Title 1"/>
          <p:cNvSpPr txBox="1">
            <a:spLocks/>
          </p:cNvSpPr>
          <p:nvPr/>
        </p:nvSpPr>
        <p:spPr>
          <a:xfrm>
            <a:off x="628650" y="3170237"/>
            <a:ext cx="78867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1" kern="1200">
                <a:solidFill>
                  <a:schemeClr val="accent5"/>
                </a:solidFill>
                <a:latin typeface="+mj-lt"/>
                <a:ea typeface="+mj-ea"/>
                <a:cs typeface="+mj-cs"/>
              </a:defRPr>
            </a:lvl1pPr>
          </a:lstStyle>
          <a:p>
            <a:pPr algn="ctr"/>
            <a:r>
              <a:rPr lang="en-US" sz="2400" dirty="0" smtClean="0">
                <a:solidFill>
                  <a:schemeClr val="tx1"/>
                </a:solidFill>
              </a:rPr>
              <a:t>You May Think You Already Know</a:t>
            </a:r>
          </a:p>
          <a:p>
            <a:pPr algn="ctr"/>
            <a:r>
              <a:rPr lang="en-US" sz="2400" dirty="0" smtClean="0">
                <a:solidFill>
                  <a:schemeClr val="tx1"/>
                </a:solidFill>
              </a:rPr>
              <a:t>How To READ, But</a:t>
            </a:r>
            <a:r>
              <a:rPr lang="is-IS" sz="2400" dirty="0" smtClean="0">
                <a:solidFill>
                  <a:schemeClr val="tx1"/>
                </a:solidFill>
              </a:rPr>
              <a:t>…</a:t>
            </a:r>
            <a:endParaRPr lang="en-US" sz="2400" dirty="0">
              <a:solidFill>
                <a:schemeClr val="tx1"/>
              </a:solidFill>
            </a:endParaRPr>
          </a:p>
        </p:txBody>
      </p:sp>
    </p:spTree>
    <p:extLst>
      <p:ext uri="{BB962C8B-B14F-4D97-AF65-F5344CB8AC3E}">
        <p14:creationId xmlns:p14="http://schemas.microsoft.com/office/powerpoint/2010/main" val="197966430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You Spend a Lot of Time Reading</a:t>
            </a:r>
            <a:endParaRPr lang="en-US" dirty="0"/>
          </a:p>
        </p:txBody>
      </p:sp>
      <p:sp>
        <p:nvSpPr>
          <p:cNvPr id="3" name="Content Placeholder 2"/>
          <p:cNvSpPr>
            <a:spLocks noGrp="1"/>
          </p:cNvSpPr>
          <p:nvPr>
            <p:ph idx="1"/>
          </p:nvPr>
        </p:nvSpPr>
        <p:spPr/>
        <p:txBody>
          <a:bodyPr/>
          <a:lstStyle/>
          <a:p>
            <a:r>
              <a:rPr lang="en-US" b="0" dirty="0"/>
              <a:t>Reading for grad </a:t>
            </a:r>
            <a:r>
              <a:rPr lang="en-US" b="0" dirty="0" smtClean="0"/>
              <a:t>classes</a:t>
            </a:r>
          </a:p>
          <a:p>
            <a:r>
              <a:rPr lang="en-US" b="0" dirty="0" smtClean="0"/>
              <a:t>Reviewing </a:t>
            </a:r>
            <a:r>
              <a:rPr lang="en-US" b="0" dirty="0"/>
              <a:t>conference </a:t>
            </a:r>
            <a:r>
              <a:rPr lang="en-US" b="0" dirty="0" smtClean="0"/>
              <a:t>submissions</a:t>
            </a:r>
          </a:p>
          <a:p>
            <a:r>
              <a:rPr lang="en-US" b="0" dirty="0" smtClean="0"/>
              <a:t>Giving </a:t>
            </a:r>
            <a:r>
              <a:rPr lang="en-US" b="0" dirty="0"/>
              <a:t>colleagues </a:t>
            </a:r>
            <a:r>
              <a:rPr lang="en-US" b="0" dirty="0" smtClean="0"/>
              <a:t>feedback</a:t>
            </a:r>
          </a:p>
          <a:p>
            <a:r>
              <a:rPr lang="en-US" b="0" dirty="0" smtClean="0"/>
              <a:t>Keeping </a:t>
            </a:r>
            <a:r>
              <a:rPr lang="en-US" b="0" dirty="0"/>
              <a:t>up with your </a:t>
            </a:r>
            <a:r>
              <a:rPr lang="en-US" b="0" dirty="0" smtClean="0"/>
              <a:t>field</a:t>
            </a:r>
          </a:p>
          <a:p>
            <a:r>
              <a:rPr lang="en-US" b="0" dirty="0" smtClean="0"/>
              <a:t>Staying </a:t>
            </a:r>
            <a:r>
              <a:rPr lang="en-US" b="0" dirty="0"/>
              <a:t>broadly </a:t>
            </a:r>
            <a:r>
              <a:rPr lang="en-US" b="0" dirty="0" smtClean="0"/>
              <a:t>educated</a:t>
            </a:r>
          </a:p>
          <a:p>
            <a:r>
              <a:rPr lang="en-US" b="0" dirty="0" smtClean="0"/>
              <a:t>Transitioning </a:t>
            </a:r>
            <a:r>
              <a:rPr lang="en-US" b="0" dirty="0"/>
              <a:t>into a new </a:t>
            </a:r>
            <a:r>
              <a:rPr lang="en-US" b="0" dirty="0" smtClean="0"/>
              <a:t>areas</a:t>
            </a:r>
          </a:p>
          <a:p>
            <a:r>
              <a:rPr lang="en-US" b="0" dirty="0" smtClean="0"/>
              <a:t>Learning </a:t>
            </a:r>
            <a:r>
              <a:rPr lang="en-US" b="0" dirty="0"/>
              <a:t>how to write better papers </a:t>
            </a:r>
          </a:p>
        </p:txBody>
      </p:sp>
      <p:sp>
        <p:nvSpPr>
          <p:cNvPr id="4" name="Slide Number Placeholder 3"/>
          <p:cNvSpPr>
            <a:spLocks noGrp="1"/>
          </p:cNvSpPr>
          <p:nvPr>
            <p:ph type="sldNum" sz="quarter" idx="12"/>
          </p:nvPr>
        </p:nvSpPr>
        <p:spPr/>
        <p:txBody>
          <a:bodyPr/>
          <a:lstStyle/>
          <a:p>
            <a:fld id="{1C91BF9F-A6D6-9C44-9AC2-A799D1CC7BF8}" type="slidenum">
              <a:rPr lang="en-US" smtClean="0"/>
              <a:t>49</a:t>
            </a:fld>
            <a:endParaRPr lang="en-US"/>
          </a:p>
        </p:txBody>
      </p:sp>
      <p:sp>
        <p:nvSpPr>
          <p:cNvPr id="5" name="TextBox 4"/>
          <p:cNvSpPr txBox="1"/>
          <p:nvPr/>
        </p:nvSpPr>
        <p:spPr>
          <a:xfrm>
            <a:off x="1302675" y="5801380"/>
            <a:ext cx="6538649" cy="523220"/>
          </a:xfrm>
          <a:prstGeom prst="rect">
            <a:avLst/>
          </a:prstGeom>
          <a:noFill/>
        </p:spPr>
        <p:txBody>
          <a:bodyPr wrap="none" rtlCol="0">
            <a:spAutoFit/>
          </a:bodyPr>
          <a:lstStyle/>
          <a:p>
            <a:r>
              <a:rPr lang="en-US" sz="2800" b="1" dirty="0" smtClean="0"/>
              <a:t>It is worthwhile to learn to read </a:t>
            </a:r>
            <a:r>
              <a:rPr lang="en-US" sz="2800" b="1" i="1" dirty="0" smtClean="0"/>
              <a:t>effectively</a:t>
            </a:r>
            <a:endParaRPr lang="en-US" sz="2800" b="1" i="1" dirty="0"/>
          </a:p>
        </p:txBody>
      </p:sp>
    </p:spTree>
    <p:extLst>
      <p:ext uri="{BB962C8B-B14F-4D97-AF65-F5344CB8AC3E}">
        <p14:creationId xmlns:p14="http://schemas.microsoft.com/office/powerpoint/2010/main" val="90538085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408237"/>
            <a:ext cx="7886700" cy="1325563"/>
          </a:xfrm>
        </p:spPr>
        <p:txBody>
          <a:bodyPr/>
          <a:lstStyle/>
          <a:p>
            <a:pPr algn="ctr"/>
            <a:r>
              <a:rPr lang="en-US" altLang="zh-CN" dirty="0" smtClean="0"/>
              <a:t>But,</a:t>
            </a:r>
            <a:r>
              <a:rPr lang="zh-CN" altLang="en-US" dirty="0" smtClean="0"/>
              <a:t> </a:t>
            </a:r>
            <a:r>
              <a:rPr lang="en-US" altLang="zh-CN" dirty="0" smtClean="0"/>
              <a:t>What</a:t>
            </a:r>
            <a:r>
              <a:rPr lang="zh-CN" altLang="en-US" dirty="0" smtClean="0"/>
              <a:t> </a:t>
            </a:r>
            <a:r>
              <a:rPr lang="en-US" altLang="zh-CN" dirty="0" smtClean="0"/>
              <a:t>is</a:t>
            </a:r>
            <a:r>
              <a:rPr lang="zh-CN" altLang="en-US" dirty="0" smtClean="0"/>
              <a:t> </a:t>
            </a:r>
            <a:r>
              <a:rPr lang="en-US" altLang="zh-CN" i="1" dirty="0" smtClean="0"/>
              <a:t>Networking</a:t>
            </a:r>
            <a:r>
              <a:rPr lang="en-US" altLang="zh-CN" dirty="0" smtClean="0"/>
              <a:t>?</a:t>
            </a:r>
            <a:endParaRPr lang="en-US" dirty="0"/>
          </a:p>
        </p:txBody>
      </p:sp>
      <p:sp>
        <p:nvSpPr>
          <p:cNvPr id="6" name="Slide Number Placeholder 5"/>
          <p:cNvSpPr>
            <a:spLocks noGrp="1"/>
          </p:cNvSpPr>
          <p:nvPr>
            <p:ph type="sldNum" sz="quarter" idx="12"/>
          </p:nvPr>
        </p:nvSpPr>
        <p:spPr/>
        <p:txBody>
          <a:bodyPr/>
          <a:lstStyle/>
          <a:p>
            <a:fld id="{1C91BF9F-A6D6-9C44-9AC2-A799D1CC7BF8}" type="slidenum">
              <a:rPr lang="en-US" smtClean="0"/>
              <a:t>5</a:t>
            </a:fld>
            <a:endParaRPr lang="en-US"/>
          </a:p>
        </p:txBody>
      </p:sp>
    </p:spTree>
    <p:extLst>
      <p:ext uri="{BB962C8B-B14F-4D97-AF65-F5344CB8AC3E}">
        <p14:creationId xmlns:p14="http://schemas.microsoft.com/office/powerpoint/2010/main" val="199156599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err="1"/>
              <a:t>Keshav’s</a:t>
            </a:r>
            <a:r>
              <a:rPr lang="en-US" sz="4000" dirty="0"/>
              <a:t> Three-Pass Approach: Step 1</a:t>
            </a:r>
          </a:p>
        </p:txBody>
      </p:sp>
      <p:sp>
        <p:nvSpPr>
          <p:cNvPr id="3" name="Content Placeholder 2"/>
          <p:cNvSpPr>
            <a:spLocks noGrp="1"/>
          </p:cNvSpPr>
          <p:nvPr>
            <p:ph idx="1"/>
          </p:nvPr>
        </p:nvSpPr>
        <p:spPr/>
        <p:txBody>
          <a:bodyPr>
            <a:normAutofit fontScale="92500"/>
          </a:bodyPr>
          <a:lstStyle/>
          <a:p>
            <a:r>
              <a:rPr lang="en-US" dirty="0"/>
              <a:t>A ten-minute scan to get the general </a:t>
            </a:r>
            <a:r>
              <a:rPr lang="en-US" dirty="0" smtClean="0"/>
              <a:t>idea</a:t>
            </a:r>
          </a:p>
          <a:p>
            <a:pPr lvl="1"/>
            <a:r>
              <a:rPr lang="en-US" dirty="0" smtClean="0"/>
              <a:t>Title</a:t>
            </a:r>
            <a:r>
              <a:rPr lang="en-US" dirty="0"/>
              <a:t>, abstract, and </a:t>
            </a:r>
            <a:r>
              <a:rPr lang="en-US" dirty="0" smtClean="0"/>
              <a:t>introduction</a:t>
            </a:r>
          </a:p>
          <a:p>
            <a:pPr lvl="1"/>
            <a:r>
              <a:rPr lang="en-US" dirty="0" smtClean="0"/>
              <a:t>Section </a:t>
            </a:r>
            <a:r>
              <a:rPr lang="en-US" dirty="0"/>
              <a:t>and subsection </a:t>
            </a:r>
            <a:r>
              <a:rPr lang="en-US" dirty="0" smtClean="0"/>
              <a:t>titles</a:t>
            </a:r>
          </a:p>
          <a:p>
            <a:pPr lvl="1"/>
            <a:r>
              <a:rPr lang="en-US" dirty="0" smtClean="0"/>
              <a:t>Conclusion </a:t>
            </a:r>
            <a:r>
              <a:rPr lang="en-US" dirty="0"/>
              <a:t>and </a:t>
            </a:r>
            <a:r>
              <a:rPr lang="en-US" dirty="0" smtClean="0"/>
              <a:t>bibliography</a:t>
            </a:r>
          </a:p>
          <a:p>
            <a:r>
              <a:rPr lang="en-US" dirty="0" smtClean="0"/>
              <a:t>What </a:t>
            </a:r>
            <a:r>
              <a:rPr lang="en-US" dirty="0"/>
              <a:t>to learn: the five </a:t>
            </a:r>
            <a:r>
              <a:rPr lang="en-US" dirty="0" smtClean="0"/>
              <a:t>C’s</a:t>
            </a:r>
          </a:p>
          <a:p>
            <a:pPr lvl="1"/>
            <a:r>
              <a:rPr lang="en-US" dirty="0" smtClean="0"/>
              <a:t>Category</a:t>
            </a:r>
            <a:r>
              <a:rPr lang="en-US" dirty="0"/>
              <a:t>: What type of paper is it</a:t>
            </a:r>
            <a:r>
              <a:rPr lang="en-US" dirty="0" smtClean="0"/>
              <a:t>?</a:t>
            </a:r>
          </a:p>
          <a:p>
            <a:pPr lvl="1"/>
            <a:r>
              <a:rPr lang="en-US" dirty="0" smtClean="0"/>
              <a:t>Context</a:t>
            </a:r>
            <a:r>
              <a:rPr lang="en-US" dirty="0"/>
              <a:t>: What body of work does it relate to</a:t>
            </a:r>
            <a:r>
              <a:rPr lang="en-US" dirty="0" smtClean="0"/>
              <a:t>?</a:t>
            </a:r>
          </a:p>
          <a:p>
            <a:pPr lvl="1"/>
            <a:r>
              <a:rPr lang="en-US" dirty="0" smtClean="0"/>
              <a:t>Correctness</a:t>
            </a:r>
            <a:r>
              <a:rPr lang="en-US" dirty="0"/>
              <a:t>: Do the assumptions seem valid</a:t>
            </a:r>
            <a:r>
              <a:rPr lang="en-US" dirty="0" smtClean="0"/>
              <a:t>?</a:t>
            </a:r>
          </a:p>
          <a:p>
            <a:pPr lvl="1"/>
            <a:r>
              <a:rPr lang="en-US" dirty="0" smtClean="0"/>
              <a:t>Contributions</a:t>
            </a:r>
            <a:r>
              <a:rPr lang="en-US" dirty="0"/>
              <a:t>: What are the main research contributions</a:t>
            </a:r>
            <a:r>
              <a:rPr lang="en-US" dirty="0" smtClean="0"/>
              <a:t>?</a:t>
            </a:r>
          </a:p>
          <a:p>
            <a:pPr lvl="1"/>
            <a:r>
              <a:rPr lang="en-US" dirty="0" smtClean="0"/>
              <a:t>Clarity</a:t>
            </a:r>
            <a:r>
              <a:rPr lang="en-US" dirty="0"/>
              <a:t>: Is the paper well-written</a:t>
            </a:r>
            <a:r>
              <a:rPr lang="en-US" dirty="0" smtClean="0"/>
              <a:t>?</a:t>
            </a:r>
          </a:p>
          <a:p>
            <a:r>
              <a:rPr lang="en-US" dirty="0" smtClean="0"/>
              <a:t>Decide </a:t>
            </a:r>
            <a:r>
              <a:rPr lang="en-US" dirty="0"/>
              <a:t>whether to read </a:t>
            </a:r>
            <a:r>
              <a:rPr lang="en-US" dirty="0" smtClean="0"/>
              <a:t>further</a:t>
            </a:r>
            <a:r>
              <a:rPr lang="is-IS" dirty="0" smtClean="0"/>
              <a:t>…</a:t>
            </a:r>
            <a:endParaRPr lang="en-US" dirty="0"/>
          </a:p>
        </p:txBody>
      </p:sp>
      <p:sp>
        <p:nvSpPr>
          <p:cNvPr id="4" name="Slide Number Placeholder 3"/>
          <p:cNvSpPr>
            <a:spLocks noGrp="1"/>
          </p:cNvSpPr>
          <p:nvPr>
            <p:ph type="sldNum" sz="quarter" idx="12"/>
          </p:nvPr>
        </p:nvSpPr>
        <p:spPr/>
        <p:txBody>
          <a:bodyPr/>
          <a:lstStyle/>
          <a:p>
            <a:fld id="{1C91BF9F-A6D6-9C44-9AC2-A799D1CC7BF8}" type="slidenum">
              <a:rPr lang="en-US" smtClean="0"/>
              <a:t>50</a:t>
            </a:fld>
            <a:endParaRPr lang="en-US"/>
          </a:p>
        </p:txBody>
      </p:sp>
    </p:spTree>
    <p:extLst>
      <p:ext uri="{BB962C8B-B14F-4D97-AF65-F5344CB8AC3E}">
        <p14:creationId xmlns:p14="http://schemas.microsoft.com/office/powerpoint/2010/main" val="630210538"/>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err="1"/>
              <a:t>Keshav’s</a:t>
            </a:r>
            <a:r>
              <a:rPr lang="en-US" sz="4000" dirty="0"/>
              <a:t> Three-Pass Approach: Step </a:t>
            </a:r>
            <a:r>
              <a:rPr lang="en-US" sz="4000" dirty="0" smtClean="0"/>
              <a:t>2</a:t>
            </a:r>
            <a:endParaRPr lang="en-US" sz="4000" dirty="0"/>
          </a:p>
        </p:txBody>
      </p:sp>
      <p:sp>
        <p:nvSpPr>
          <p:cNvPr id="3" name="Content Placeholder 2"/>
          <p:cNvSpPr>
            <a:spLocks noGrp="1"/>
          </p:cNvSpPr>
          <p:nvPr>
            <p:ph idx="1"/>
          </p:nvPr>
        </p:nvSpPr>
        <p:spPr/>
        <p:txBody>
          <a:bodyPr>
            <a:normAutofit lnSpcReduction="10000"/>
          </a:bodyPr>
          <a:lstStyle/>
          <a:p>
            <a:r>
              <a:rPr lang="en-US" dirty="0"/>
              <a:t>A more careful, one-hour </a:t>
            </a:r>
            <a:r>
              <a:rPr lang="en-US" dirty="0" smtClean="0"/>
              <a:t>reading</a:t>
            </a:r>
          </a:p>
          <a:p>
            <a:pPr lvl="1"/>
            <a:r>
              <a:rPr lang="en-US" dirty="0" smtClean="0"/>
              <a:t>Read </a:t>
            </a:r>
            <a:r>
              <a:rPr lang="en-US" dirty="0"/>
              <a:t>with greater care, but ignore details like </a:t>
            </a:r>
            <a:r>
              <a:rPr lang="en-US" dirty="0" smtClean="0"/>
              <a:t>proofs</a:t>
            </a:r>
          </a:p>
          <a:p>
            <a:pPr lvl="1"/>
            <a:r>
              <a:rPr lang="en-US" dirty="0" smtClean="0"/>
              <a:t>Figures</a:t>
            </a:r>
            <a:r>
              <a:rPr lang="en-US" dirty="0"/>
              <a:t>, diagrams, and </a:t>
            </a:r>
            <a:r>
              <a:rPr lang="en-US" dirty="0" smtClean="0"/>
              <a:t>illustrations</a:t>
            </a:r>
          </a:p>
          <a:p>
            <a:pPr lvl="1"/>
            <a:r>
              <a:rPr lang="en-US" dirty="0" smtClean="0"/>
              <a:t>Mark </a:t>
            </a:r>
            <a:r>
              <a:rPr lang="en-US" dirty="0"/>
              <a:t>relevant references for later </a:t>
            </a:r>
            <a:r>
              <a:rPr lang="en-US" dirty="0" smtClean="0"/>
              <a:t>reading</a:t>
            </a:r>
          </a:p>
          <a:p>
            <a:r>
              <a:rPr lang="en-US" dirty="0" smtClean="0"/>
              <a:t>Grasp </a:t>
            </a:r>
            <a:r>
              <a:rPr lang="en-US" dirty="0"/>
              <a:t>the content of the </a:t>
            </a:r>
            <a:r>
              <a:rPr lang="en-US" dirty="0" smtClean="0"/>
              <a:t>paper</a:t>
            </a:r>
          </a:p>
          <a:p>
            <a:pPr lvl="1"/>
            <a:r>
              <a:rPr lang="en-US" dirty="0" smtClean="0"/>
              <a:t>Be </a:t>
            </a:r>
            <a:r>
              <a:rPr lang="en-US" dirty="0"/>
              <a:t>able to summarize the main </a:t>
            </a:r>
            <a:r>
              <a:rPr lang="en-US" dirty="0" smtClean="0"/>
              <a:t>idea</a:t>
            </a:r>
          </a:p>
          <a:p>
            <a:pPr lvl="1"/>
            <a:r>
              <a:rPr lang="en-US" dirty="0" smtClean="0"/>
              <a:t>Identify </a:t>
            </a:r>
            <a:r>
              <a:rPr lang="en-US" dirty="0"/>
              <a:t>whether you can (or should) fully </a:t>
            </a:r>
            <a:r>
              <a:rPr lang="en-US" dirty="0" smtClean="0"/>
              <a:t>understand</a:t>
            </a:r>
          </a:p>
          <a:p>
            <a:r>
              <a:rPr lang="en-US" dirty="0" smtClean="0"/>
              <a:t>Decide </a:t>
            </a:r>
            <a:r>
              <a:rPr lang="en-US" dirty="0"/>
              <a:t>whether </a:t>
            </a:r>
            <a:r>
              <a:rPr lang="en-US" dirty="0" smtClean="0"/>
              <a:t>to</a:t>
            </a:r>
          </a:p>
          <a:p>
            <a:pPr lvl="1"/>
            <a:r>
              <a:rPr lang="en-US" dirty="0" smtClean="0"/>
              <a:t>Abandon </a:t>
            </a:r>
            <a:r>
              <a:rPr lang="en-US" dirty="0"/>
              <a:t>reading in greater </a:t>
            </a:r>
            <a:r>
              <a:rPr lang="en-US" dirty="0" smtClean="0"/>
              <a:t>depth</a:t>
            </a:r>
          </a:p>
          <a:p>
            <a:pPr lvl="1"/>
            <a:r>
              <a:rPr lang="en-US" dirty="0" smtClean="0"/>
              <a:t>Read </a:t>
            </a:r>
            <a:r>
              <a:rPr lang="en-US" dirty="0"/>
              <a:t>background material before proceeding </a:t>
            </a:r>
            <a:r>
              <a:rPr lang="en-US" dirty="0" smtClean="0"/>
              <a:t>further</a:t>
            </a:r>
          </a:p>
          <a:p>
            <a:pPr lvl="1"/>
            <a:r>
              <a:rPr lang="en-US" dirty="0" smtClean="0"/>
              <a:t>Persevere </a:t>
            </a:r>
            <a:r>
              <a:rPr lang="en-US" dirty="0"/>
              <a:t>and continue for a third pass</a:t>
            </a:r>
          </a:p>
        </p:txBody>
      </p:sp>
      <p:sp>
        <p:nvSpPr>
          <p:cNvPr id="4" name="Slide Number Placeholder 3"/>
          <p:cNvSpPr>
            <a:spLocks noGrp="1"/>
          </p:cNvSpPr>
          <p:nvPr>
            <p:ph type="sldNum" sz="quarter" idx="12"/>
          </p:nvPr>
        </p:nvSpPr>
        <p:spPr/>
        <p:txBody>
          <a:bodyPr/>
          <a:lstStyle/>
          <a:p>
            <a:fld id="{1C91BF9F-A6D6-9C44-9AC2-A799D1CC7BF8}" type="slidenum">
              <a:rPr lang="en-US" smtClean="0"/>
              <a:t>51</a:t>
            </a:fld>
            <a:endParaRPr lang="en-US"/>
          </a:p>
        </p:txBody>
      </p:sp>
    </p:spTree>
    <p:extLst>
      <p:ext uri="{BB962C8B-B14F-4D97-AF65-F5344CB8AC3E}">
        <p14:creationId xmlns:p14="http://schemas.microsoft.com/office/powerpoint/2010/main" val="1126938398"/>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err="1"/>
              <a:t>Keshav’s</a:t>
            </a:r>
            <a:r>
              <a:rPr lang="en-US" sz="4000" dirty="0"/>
              <a:t> Three-Pass Approach: Step </a:t>
            </a:r>
            <a:r>
              <a:rPr lang="en-US" sz="4000" dirty="0" smtClean="0"/>
              <a:t>3</a:t>
            </a:r>
            <a:endParaRPr lang="en-US" sz="4000" dirty="0"/>
          </a:p>
        </p:txBody>
      </p:sp>
      <p:sp>
        <p:nvSpPr>
          <p:cNvPr id="3" name="Content Placeholder 2"/>
          <p:cNvSpPr>
            <a:spLocks noGrp="1"/>
          </p:cNvSpPr>
          <p:nvPr>
            <p:ph idx="1"/>
          </p:nvPr>
        </p:nvSpPr>
        <p:spPr/>
        <p:txBody>
          <a:bodyPr>
            <a:normAutofit fontScale="92500"/>
          </a:bodyPr>
          <a:lstStyle/>
          <a:p>
            <a:r>
              <a:rPr lang="en-US" dirty="0"/>
              <a:t>Several-hour virtual re-implementation of the </a:t>
            </a:r>
            <a:r>
              <a:rPr lang="en-US" dirty="0" smtClean="0"/>
              <a:t>work</a:t>
            </a:r>
          </a:p>
          <a:p>
            <a:pPr lvl="1"/>
            <a:r>
              <a:rPr lang="en-US" dirty="0" smtClean="0"/>
              <a:t>Making </a:t>
            </a:r>
            <a:r>
              <a:rPr lang="en-US" dirty="0"/>
              <a:t>the same assumptions, recreate the </a:t>
            </a:r>
            <a:r>
              <a:rPr lang="en-US" dirty="0" smtClean="0"/>
              <a:t>work</a:t>
            </a:r>
          </a:p>
          <a:p>
            <a:pPr lvl="1"/>
            <a:r>
              <a:rPr lang="en-US" dirty="0" smtClean="0"/>
              <a:t>Identify </a:t>
            </a:r>
            <a:r>
              <a:rPr lang="en-US" dirty="0"/>
              <a:t>the paper’s innovations and its </a:t>
            </a:r>
            <a:r>
              <a:rPr lang="en-US" dirty="0" smtClean="0"/>
              <a:t>failings</a:t>
            </a:r>
          </a:p>
          <a:p>
            <a:pPr lvl="1"/>
            <a:r>
              <a:rPr lang="en-US" dirty="0" smtClean="0"/>
              <a:t>Identify </a:t>
            </a:r>
            <a:r>
              <a:rPr lang="en-US" dirty="0"/>
              <a:t>and challenge every </a:t>
            </a:r>
            <a:r>
              <a:rPr lang="en-US" dirty="0" smtClean="0"/>
              <a:t>assumption</a:t>
            </a:r>
          </a:p>
          <a:p>
            <a:pPr lvl="1"/>
            <a:r>
              <a:rPr lang="en-US" dirty="0" smtClean="0"/>
              <a:t>Think </a:t>
            </a:r>
            <a:r>
              <a:rPr lang="en-US" dirty="0"/>
              <a:t>how you would present the ideas </a:t>
            </a:r>
            <a:r>
              <a:rPr lang="en-US" dirty="0" smtClean="0"/>
              <a:t>yourself</a:t>
            </a:r>
          </a:p>
          <a:p>
            <a:pPr lvl="1"/>
            <a:r>
              <a:rPr lang="en-US" dirty="0" smtClean="0"/>
              <a:t>Jot </a:t>
            </a:r>
            <a:r>
              <a:rPr lang="en-US" dirty="0"/>
              <a:t>down ideas for future </a:t>
            </a:r>
            <a:r>
              <a:rPr lang="en-US" dirty="0" smtClean="0"/>
              <a:t>work</a:t>
            </a:r>
          </a:p>
          <a:p>
            <a:r>
              <a:rPr lang="en-US" dirty="0" smtClean="0"/>
              <a:t>When </a:t>
            </a:r>
            <a:r>
              <a:rPr lang="en-US" dirty="0"/>
              <a:t>should you read this carefully</a:t>
            </a:r>
            <a:r>
              <a:rPr lang="en-US" dirty="0" smtClean="0"/>
              <a:t>?</a:t>
            </a:r>
          </a:p>
          <a:p>
            <a:pPr lvl="1"/>
            <a:r>
              <a:rPr lang="en-US" dirty="0" smtClean="0"/>
              <a:t>Reviewing </a:t>
            </a:r>
            <a:r>
              <a:rPr lang="en-US" dirty="0"/>
              <a:t>for a conference or </a:t>
            </a:r>
            <a:r>
              <a:rPr lang="en-US" dirty="0" smtClean="0"/>
              <a:t>journal</a:t>
            </a:r>
          </a:p>
          <a:p>
            <a:pPr lvl="1"/>
            <a:r>
              <a:rPr lang="en-US" dirty="0" smtClean="0"/>
              <a:t>Giving </a:t>
            </a:r>
            <a:r>
              <a:rPr lang="en-US" dirty="0"/>
              <a:t>colleagues feedback on a </a:t>
            </a:r>
            <a:r>
              <a:rPr lang="en-US" dirty="0" smtClean="0"/>
              <a:t>paper</a:t>
            </a:r>
          </a:p>
          <a:p>
            <a:pPr lvl="1"/>
            <a:r>
              <a:rPr lang="en-US" dirty="0" smtClean="0"/>
              <a:t>Understanding </a:t>
            </a:r>
            <a:r>
              <a:rPr lang="en-US" dirty="0"/>
              <a:t>a paper closely related to your </a:t>
            </a:r>
            <a:r>
              <a:rPr lang="en-US" dirty="0" smtClean="0"/>
              <a:t>research</a:t>
            </a:r>
          </a:p>
          <a:p>
            <a:pPr lvl="1"/>
            <a:r>
              <a:rPr lang="en-US" dirty="0" smtClean="0"/>
              <a:t>Deeply </a:t>
            </a:r>
            <a:r>
              <a:rPr lang="en-US" dirty="0"/>
              <a:t>understanding a classic paper in the field</a:t>
            </a:r>
          </a:p>
        </p:txBody>
      </p:sp>
      <p:sp>
        <p:nvSpPr>
          <p:cNvPr id="4" name="Slide Number Placeholder 3"/>
          <p:cNvSpPr>
            <a:spLocks noGrp="1"/>
          </p:cNvSpPr>
          <p:nvPr>
            <p:ph type="sldNum" sz="quarter" idx="12"/>
          </p:nvPr>
        </p:nvSpPr>
        <p:spPr/>
        <p:txBody>
          <a:bodyPr/>
          <a:lstStyle/>
          <a:p>
            <a:fld id="{1C91BF9F-A6D6-9C44-9AC2-A799D1CC7BF8}" type="slidenum">
              <a:rPr lang="en-US" smtClean="0"/>
              <a:t>52</a:t>
            </a:fld>
            <a:endParaRPr lang="en-US"/>
          </a:p>
        </p:txBody>
      </p:sp>
    </p:spTree>
    <p:extLst>
      <p:ext uri="{BB962C8B-B14F-4D97-AF65-F5344CB8AC3E}">
        <p14:creationId xmlns:p14="http://schemas.microsoft.com/office/powerpoint/2010/main" val="926162064"/>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Tips for Reading Papers</a:t>
            </a:r>
            <a:endParaRPr lang="en-US" dirty="0"/>
          </a:p>
        </p:txBody>
      </p:sp>
      <p:sp>
        <p:nvSpPr>
          <p:cNvPr id="3" name="Content Placeholder 2"/>
          <p:cNvSpPr>
            <a:spLocks noGrp="1"/>
          </p:cNvSpPr>
          <p:nvPr>
            <p:ph idx="1"/>
          </p:nvPr>
        </p:nvSpPr>
        <p:spPr/>
        <p:txBody>
          <a:bodyPr>
            <a:normAutofit fontScale="92500" lnSpcReduction="10000"/>
          </a:bodyPr>
          <a:lstStyle/>
          <a:p>
            <a:r>
              <a:rPr lang="en-US" dirty="0"/>
              <a:t>Read at the right level for what you </a:t>
            </a:r>
            <a:r>
              <a:rPr lang="en-US" dirty="0" smtClean="0"/>
              <a:t>need</a:t>
            </a:r>
          </a:p>
          <a:p>
            <a:pPr lvl="1"/>
            <a:r>
              <a:rPr lang="en-US" dirty="0" smtClean="0"/>
              <a:t>“</a:t>
            </a:r>
            <a:r>
              <a:rPr lang="en-US" dirty="0"/>
              <a:t>Work smarter, not harder</a:t>
            </a:r>
            <a:r>
              <a:rPr lang="en-US" dirty="0" smtClean="0"/>
              <a:t>”</a:t>
            </a:r>
          </a:p>
          <a:p>
            <a:r>
              <a:rPr lang="en-US" dirty="0" smtClean="0"/>
              <a:t>Read </a:t>
            </a:r>
            <a:r>
              <a:rPr lang="en-US" dirty="0"/>
              <a:t>at the right time of </a:t>
            </a:r>
            <a:r>
              <a:rPr lang="en-US" dirty="0" smtClean="0"/>
              <a:t>day</a:t>
            </a:r>
          </a:p>
          <a:p>
            <a:pPr lvl="1"/>
            <a:r>
              <a:rPr lang="en-US" dirty="0" smtClean="0"/>
              <a:t>When </a:t>
            </a:r>
            <a:r>
              <a:rPr lang="en-US" dirty="0"/>
              <a:t>you are fresh, not </a:t>
            </a:r>
            <a:r>
              <a:rPr lang="en-US" dirty="0" smtClean="0"/>
              <a:t>sleepy</a:t>
            </a:r>
          </a:p>
          <a:p>
            <a:r>
              <a:rPr lang="en-US" dirty="0" smtClean="0"/>
              <a:t>Read </a:t>
            </a:r>
            <a:r>
              <a:rPr lang="en-US" dirty="0"/>
              <a:t>in the right </a:t>
            </a:r>
            <a:r>
              <a:rPr lang="en-US" dirty="0" smtClean="0"/>
              <a:t>place</a:t>
            </a:r>
          </a:p>
          <a:p>
            <a:pPr lvl="1"/>
            <a:r>
              <a:rPr lang="en-US" dirty="0" smtClean="0"/>
              <a:t>Where </a:t>
            </a:r>
            <a:r>
              <a:rPr lang="en-US" dirty="0"/>
              <a:t>you are not distracted, and have enough </a:t>
            </a:r>
            <a:r>
              <a:rPr lang="en-US" dirty="0" smtClean="0"/>
              <a:t>time</a:t>
            </a:r>
          </a:p>
          <a:p>
            <a:r>
              <a:rPr lang="en-US" dirty="0" smtClean="0"/>
              <a:t>Read actively</a:t>
            </a:r>
          </a:p>
          <a:p>
            <a:pPr lvl="1"/>
            <a:r>
              <a:rPr lang="en-US" dirty="0" smtClean="0"/>
              <a:t>With </a:t>
            </a:r>
            <a:r>
              <a:rPr lang="en-US" dirty="0"/>
              <a:t>a purpose (what is your goal</a:t>
            </a:r>
            <a:r>
              <a:rPr lang="en-US" dirty="0" smtClean="0"/>
              <a:t>?)</a:t>
            </a:r>
          </a:p>
          <a:p>
            <a:pPr lvl="1"/>
            <a:r>
              <a:rPr lang="en-US" dirty="0" smtClean="0"/>
              <a:t>With </a:t>
            </a:r>
            <a:r>
              <a:rPr lang="en-US" dirty="0"/>
              <a:t>a pen or computer to take </a:t>
            </a:r>
            <a:r>
              <a:rPr lang="en-US" dirty="0" smtClean="0"/>
              <a:t>notes</a:t>
            </a:r>
          </a:p>
          <a:p>
            <a:r>
              <a:rPr lang="en-US" dirty="0" smtClean="0"/>
              <a:t>Read critically</a:t>
            </a:r>
          </a:p>
          <a:p>
            <a:pPr lvl="1"/>
            <a:r>
              <a:rPr lang="en-US" dirty="0" smtClean="0"/>
              <a:t>Think</a:t>
            </a:r>
            <a:r>
              <a:rPr lang="en-US" dirty="0"/>
              <a:t>, question, challenge, critique</a:t>
            </a:r>
            <a:r>
              <a:rPr lang="en-US" dirty="0" smtClean="0"/>
              <a:t>, …</a:t>
            </a:r>
            <a:endParaRPr lang="en-US" dirty="0"/>
          </a:p>
        </p:txBody>
      </p:sp>
      <p:sp>
        <p:nvSpPr>
          <p:cNvPr id="4" name="Slide Number Placeholder 3"/>
          <p:cNvSpPr>
            <a:spLocks noGrp="1"/>
          </p:cNvSpPr>
          <p:nvPr>
            <p:ph type="sldNum" sz="quarter" idx="12"/>
          </p:nvPr>
        </p:nvSpPr>
        <p:spPr/>
        <p:txBody>
          <a:bodyPr/>
          <a:lstStyle/>
          <a:p>
            <a:fld id="{1C91BF9F-A6D6-9C44-9AC2-A799D1CC7BF8}" type="slidenum">
              <a:rPr lang="en-US" smtClean="0"/>
              <a:t>53</a:t>
            </a:fld>
            <a:endParaRPr lang="en-US"/>
          </a:p>
        </p:txBody>
      </p:sp>
    </p:spTree>
    <p:extLst>
      <p:ext uri="{BB962C8B-B14F-4D97-AF65-F5344CB8AC3E}">
        <p14:creationId xmlns:p14="http://schemas.microsoft.com/office/powerpoint/2010/main" val="559165162"/>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write reviews</a:t>
            </a:r>
            <a:endParaRPr lang="en-US" dirty="0"/>
          </a:p>
        </p:txBody>
      </p:sp>
      <p:sp>
        <p:nvSpPr>
          <p:cNvPr id="3" name="Content Placeholder 2"/>
          <p:cNvSpPr>
            <a:spLocks noGrp="1"/>
          </p:cNvSpPr>
          <p:nvPr>
            <p:ph idx="1"/>
          </p:nvPr>
        </p:nvSpPr>
        <p:spPr/>
        <p:txBody>
          <a:bodyPr>
            <a:normAutofit/>
          </a:bodyPr>
          <a:lstStyle/>
          <a:p>
            <a:r>
              <a:rPr lang="en-US" dirty="0"/>
              <a:t>4 sections in </a:t>
            </a:r>
            <a:r>
              <a:rPr lang="en-US" dirty="0" smtClean="0"/>
              <a:t>review</a:t>
            </a:r>
          </a:p>
          <a:p>
            <a:pPr lvl="1"/>
            <a:r>
              <a:rPr lang="en-US" dirty="0" smtClean="0"/>
              <a:t>Summary</a:t>
            </a:r>
          </a:p>
          <a:p>
            <a:pPr lvl="1"/>
            <a:r>
              <a:rPr lang="en-US" dirty="0" smtClean="0"/>
              <a:t>Paper strengths</a:t>
            </a:r>
          </a:p>
          <a:p>
            <a:pPr lvl="1"/>
            <a:r>
              <a:rPr lang="en-US" dirty="0" smtClean="0"/>
              <a:t>Paper weaknesses</a:t>
            </a:r>
          </a:p>
          <a:p>
            <a:pPr lvl="1"/>
            <a:r>
              <a:rPr lang="en-US" dirty="0" smtClean="0"/>
              <a:t>Detailed comments</a:t>
            </a:r>
          </a:p>
          <a:p>
            <a:pPr lvl="1"/>
            <a:endParaRPr lang="en-US" dirty="0" smtClean="0"/>
          </a:p>
          <a:p>
            <a:r>
              <a:rPr lang="en-US" dirty="0" smtClean="0"/>
              <a:t>Summary </a:t>
            </a:r>
            <a:r>
              <a:rPr lang="en-US" dirty="0"/>
              <a:t>(points in sentence or bullet </a:t>
            </a:r>
            <a:r>
              <a:rPr lang="en-US" dirty="0" smtClean="0"/>
              <a:t>form)</a:t>
            </a:r>
          </a:p>
          <a:p>
            <a:pPr lvl="1"/>
            <a:r>
              <a:rPr lang="en-US" dirty="0" smtClean="0"/>
              <a:t>1-2 </a:t>
            </a:r>
            <a:r>
              <a:rPr lang="en-US" dirty="0"/>
              <a:t>points:  What problem</a:t>
            </a:r>
            <a:r>
              <a:rPr lang="en-US" dirty="0" smtClean="0"/>
              <a:t>?</a:t>
            </a:r>
          </a:p>
          <a:p>
            <a:pPr lvl="1"/>
            <a:r>
              <a:rPr lang="en-US" dirty="0" smtClean="0"/>
              <a:t>1-2 </a:t>
            </a:r>
            <a:r>
              <a:rPr lang="en-US" dirty="0"/>
              <a:t>points:  Core novel ideas or technical </a:t>
            </a:r>
            <a:r>
              <a:rPr lang="en-US" dirty="0" smtClean="0"/>
              <a:t>contributions</a:t>
            </a:r>
          </a:p>
          <a:p>
            <a:pPr lvl="1"/>
            <a:r>
              <a:rPr lang="en-US" dirty="0" smtClean="0"/>
              <a:t>3-5 </a:t>
            </a:r>
            <a:r>
              <a:rPr lang="en-US" dirty="0"/>
              <a:t>points: Summarize approach, mechanisms, </a:t>
            </a:r>
            <a:r>
              <a:rPr lang="en-US" dirty="0" smtClean="0"/>
              <a:t>findings</a:t>
            </a:r>
          </a:p>
        </p:txBody>
      </p:sp>
      <p:sp>
        <p:nvSpPr>
          <p:cNvPr id="4" name="Slide Number Placeholder 3"/>
          <p:cNvSpPr>
            <a:spLocks noGrp="1"/>
          </p:cNvSpPr>
          <p:nvPr>
            <p:ph type="sldNum" sz="quarter" idx="12"/>
          </p:nvPr>
        </p:nvSpPr>
        <p:spPr/>
        <p:txBody>
          <a:bodyPr/>
          <a:lstStyle/>
          <a:p>
            <a:fld id="{1C91BF9F-A6D6-9C44-9AC2-A799D1CC7BF8}" type="slidenum">
              <a:rPr lang="en-US" smtClean="0"/>
              <a:t>54</a:t>
            </a:fld>
            <a:endParaRPr lang="en-US"/>
          </a:p>
        </p:txBody>
      </p:sp>
    </p:spTree>
    <p:extLst>
      <p:ext uri="{BB962C8B-B14F-4D97-AF65-F5344CB8AC3E}">
        <p14:creationId xmlns:p14="http://schemas.microsoft.com/office/powerpoint/2010/main" val="380477714"/>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write reviews</a:t>
            </a:r>
            <a:endParaRPr lang="en-US" dirty="0"/>
          </a:p>
        </p:txBody>
      </p:sp>
      <p:sp>
        <p:nvSpPr>
          <p:cNvPr id="3" name="Content Placeholder 2"/>
          <p:cNvSpPr>
            <a:spLocks noGrp="1"/>
          </p:cNvSpPr>
          <p:nvPr>
            <p:ph idx="1"/>
          </p:nvPr>
        </p:nvSpPr>
        <p:spPr>
          <a:xfrm>
            <a:off x="628650" y="1825624"/>
            <a:ext cx="7886700" cy="4895852"/>
          </a:xfrm>
        </p:spPr>
        <p:txBody>
          <a:bodyPr>
            <a:normAutofit lnSpcReduction="10000"/>
          </a:bodyPr>
          <a:lstStyle/>
          <a:p>
            <a:r>
              <a:rPr lang="en-US" dirty="0" smtClean="0"/>
              <a:t>Strengths/Weaknesses</a:t>
            </a:r>
            <a:r>
              <a:rPr lang="en-US" dirty="0"/>
              <a:t>:  2-4 points </a:t>
            </a:r>
            <a:r>
              <a:rPr lang="en-US" dirty="0" smtClean="0"/>
              <a:t>each</a:t>
            </a:r>
          </a:p>
          <a:p>
            <a:pPr lvl="1"/>
            <a:endParaRPr lang="en-US" dirty="0" smtClean="0"/>
          </a:p>
          <a:p>
            <a:r>
              <a:rPr lang="en-US" dirty="0" smtClean="0"/>
              <a:t>Detailed comments</a:t>
            </a:r>
          </a:p>
          <a:p>
            <a:pPr lvl="1"/>
            <a:r>
              <a:rPr lang="en-US" dirty="0" smtClean="0"/>
              <a:t>Longer </a:t>
            </a:r>
            <a:r>
              <a:rPr lang="en-US" dirty="0"/>
              <a:t>exposition. Be constructive.  Imagine conversation w/ authors:  What would you tell them</a:t>
            </a:r>
            <a:r>
              <a:rPr lang="en-US" dirty="0" smtClean="0"/>
              <a:t>?</a:t>
            </a:r>
          </a:p>
          <a:p>
            <a:pPr lvl="1"/>
            <a:r>
              <a:rPr lang="en-US" dirty="0" smtClean="0"/>
              <a:t> May include</a:t>
            </a:r>
          </a:p>
          <a:p>
            <a:pPr lvl="2"/>
            <a:r>
              <a:rPr lang="en-US" dirty="0" smtClean="0"/>
              <a:t>Problem: What is it? Is it new? Is it real? Is it important?</a:t>
            </a:r>
            <a:endParaRPr lang="en-US" dirty="0"/>
          </a:p>
          <a:p>
            <a:pPr lvl="2"/>
            <a:r>
              <a:rPr lang="en-US" dirty="0" smtClean="0"/>
              <a:t>Solution: What is the technique(s)? Is it novel? How is it compared to past solutions? What is the intuition(s)?</a:t>
            </a:r>
          </a:p>
          <a:p>
            <a:pPr lvl="2"/>
            <a:r>
              <a:rPr lang="en-US" dirty="0" smtClean="0"/>
              <a:t>Implementation/evaluation: Does it have a real system prototype? Is the evaluation dataset(s) representative? </a:t>
            </a:r>
            <a:r>
              <a:rPr lang="en-US" dirty="0"/>
              <a:t>Does the evaluation cover all aspects? </a:t>
            </a:r>
            <a:endParaRPr lang="en-US" dirty="0" smtClean="0"/>
          </a:p>
          <a:p>
            <a:pPr lvl="2"/>
            <a:r>
              <a:rPr lang="en-US" dirty="0" smtClean="0"/>
              <a:t>Looking forward: Can you come up with a new/different/better solution? Can you find a new/related problem to solve?</a:t>
            </a:r>
            <a:endParaRPr lang="en-US" dirty="0"/>
          </a:p>
        </p:txBody>
      </p:sp>
      <p:sp>
        <p:nvSpPr>
          <p:cNvPr id="4" name="Slide Number Placeholder 3"/>
          <p:cNvSpPr>
            <a:spLocks noGrp="1"/>
          </p:cNvSpPr>
          <p:nvPr>
            <p:ph type="sldNum" sz="quarter" idx="12"/>
          </p:nvPr>
        </p:nvSpPr>
        <p:spPr/>
        <p:txBody>
          <a:bodyPr/>
          <a:lstStyle/>
          <a:p>
            <a:fld id="{1C91BF9F-A6D6-9C44-9AC2-A799D1CC7BF8}" type="slidenum">
              <a:rPr lang="en-US" smtClean="0"/>
              <a:t>55</a:t>
            </a:fld>
            <a:endParaRPr lang="en-US"/>
          </a:p>
        </p:txBody>
      </p:sp>
    </p:spTree>
    <p:extLst>
      <p:ext uri="{BB962C8B-B14F-4D97-AF65-F5344CB8AC3E}">
        <p14:creationId xmlns:p14="http://schemas.microsoft.com/office/powerpoint/2010/main" val="1322566594"/>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 Next Time</a:t>
            </a:r>
            <a:endParaRPr lang="en-US" dirty="0"/>
          </a:p>
        </p:txBody>
      </p:sp>
      <p:sp>
        <p:nvSpPr>
          <p:cNvPr id="3" name="Content Placeholder 2"/>
          <p:cNvSpPr>
            <a:spLocks noGrp="1"/>
          </p:cNvSpPr>
          <p:nvPr>
            <p:ph idx="1"/>
          </p:nvPr>
        </p:nvSpPr>
        <p:spPr/>
        <p:txBody>
          <a:bodyPr/>
          <a:lstStyle/>
          <a:p>
            <a:r>
              <a:rPr lang="en-US" dirty="0"/>
              <a:t>Sign </a:t>
            </a:r>
            <a:r>
              <a:rPr lang="en-US" dirty="0" smtClean="0"/>
              <a:t>up for paper presentations</a:t>
            </a:r>
          </a:p>
          <a:p>
            <a:pPr lvl="1"/>
            <a:r>
              <a:rPr lang="en-US" dirty="0" smtClean="0"/>
              <a:t>Each student sign up for two papers in different classes</a:t>
            </a:r>
          </a:p>
          <a:p>
            <a:pPr lvl="1"/>
            <a:r>
              <a:rPr lang="en-US" dirty="0" smtClean="0"/>
              <a:t>Instructions on course website</a:t>
            </a:r>
          </a:p>
          <a:p>
            <a:endParaRPr lang="en-US" dirty="0" smtClean="0"/>
          </a:p>
          <a:p>
            <a:r>
              <a:rPr lang="en-US" dirty="0" smtClean="0"/>
              <a:t>Read</a:t>
            </a:r>
          </a:p>
          <a:p>
            <a:pPr lvl="1"/>
            <a:r>
              <a:rPr lang="en-US" dirty="0" smtClean="0"/>
              <a:t>Original </a:t>
            </a:r>
            <a:r>
              <a:rPr lang="en-US" dirty="0"/>
              <a:t>1974 paper proposing </a:t>
            </a:r>
            <a:r>
              <a:rPr lang="en-US" dirty="0" smtClean="0"/>
              <a:t>TCP/IP</a:t>
            </a:r>
          </a:p>
          <a:p>
            <a:pPr lvl="1"/>
            <a:r>
              <a:rPr lang="en-US" dirty="0" smtClean="0"/>
              <a:t>The </a:t>
            </a:r>
            <a:r>
              <a:rPr lang="en-US" dirty="0"/>
              <a:t>1984 paper on the “end-to-end argument</a:t>
            </a:r>
            <a:r>
              <a:rPr lang="en-US" dirty="0" smtClean="0"/>
              <a:t>”</a:t>
            </a:r>
          </a:p>
          <a:p>
            <a:pPr lvl="1"/>
            <a:r>
              <a:rPr lang="en-US" smtClean="0"/>
              <a:t>(Submit </a:t>
            </a:r>
            <a:r>
              <a:rPr lang="en-US" dirty="0" smtClean="0"/>
              <a:t>reviews by next Monday)</a:t>
            </a:r>
            <a:endParaRPr lang="en-US" dirty="0"/>
          </a:p>
        </p:txBody>
      </p:sp>
      <p:sp>
        <p:nvSpPr>
          <p:cNvPr id="4" name="Slide Number Placeholder 3"/>
          <p:cNvSpPr>
            <a:spLocks noGrp="1"/>
          </p:cNvSpPr>
          <p:nvPr>
            <p:ph type="sldNum" sz="quarter" idx="12"/>
          </p:nvPr>
        </p:nvSpPr>
        <p:spPr/>
        <p:txBody>
          <a:bodyPr/>
          <a:lstStyle/>
          <a:p>
            <a:fld id="{1C91BF9F-A6D6-9C44-9AC2-A799D1CC7BF8}" type="slidenum">
              <a:rPr lang="en-US" smtClean="0"/>
              <a:t>56</a:t>
            </a:fld>
            <a:endParaRPr lang="en-US"/>
          </a:p>
        </p:txBody>
      </p:sp>
    </p:spTree>
    <p:extLst>
      <p:ext uri="{BB962C8B-B14F-4D97-AF65-F5344CB8AC3E}">
        <p14:creationId xmlns:p14="http://schemas.microsoft.com/office/powerpoint/2010/main" val="500438462"/>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179637"/>
            <a:ext cx="7886700" cy="2316163"/>
          </a:xfrm>
        </p:spPr>
        <p:txBody>
          <a:bodyPr/>
          <a:lstStyle/>
          <a:p>
            <a:pPr algn="ctr"/>
            <a:r>
              <a:rPr lang="en-US" smtClean="0"/>
              <a:t>Thanks!</a:t>
            </a:r>
            <a:br>
              <a:rPr lang="en-US" smtClean="0"/>
            </a:br>
            <a:r>
              <a:rPr lang="en-US" dirty="0" smtClean="0"/>
              <a:t>Q&amp;A</a:t>
            </a:r>
            <a:endParaRPr lang="en-US" dirty="0"/>
          </a:p>
        </p:txBody>
      </p:sp>
      <p:sp>
        <p:nvSpPr>
          <p:cNvPr id="4" name="Slide Number Placeholder 3"/>
          <p:cNvSpPr>
            <a:spLocks noGrp="1"/>
          </p:cNvSpPr>
          <p:nvPr>
            <p:ph type="sldNum" sz="quarter" idx="12"/>
          </p:nvPr>
        </p:nvSpPr>
        <p:spPr/>
        <p:txBody>
          <a:bodyPr/>
          <a:lstStyle/>
          <a:p>
            <a:fld id="{1C91BF9F-A6D6-9C44-9AC2-A799D1CC7BF8}" type="slidenum">
              <a:rPr lang="en-US" smtClean="0"/>
              <a:t>57</a:t>
            </a:fld>
            <a:endParaRPr lang="en-US"/>
          </a:p>
        </p:txBody>
      </p:sp>
    </p:spTree>
    <p:extLst>
      <p:ext uri="{BB962C8B-B14F-4D97-AF65-F5344CB8AC3E}">
        <p14:creationId xmlns:p14="http://schemas.microsoft.com/office/powerpoint/2010/main" val="186879426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A</a:t>
            </a:r>
            <a:r>
              <a:rPr lang="zh-CN" altLang="en-US" dirty="0" smtClean="0"/>
              <a:t> </a:t>
            </a:r>
            <a:r>
              <a:rPr lang="en-US" altLang="zh-CN" dirty="0" smtClean="0"/>
              <a:t>Plethora</a:t>
            </a:r>
            <a:r>
              <a:rPr lang="zh-CN" altLang="en-US" dirty="0" smtClean="0"/>
              <a:t> </a:t>
            </a:r>
            <a:r>
              <a:rPr lang="en-US" altLang="zh-CN" dirty="0" smtClean="0"/>
              <a:t>of</a:t>
            </a:r>
            <a:r>
              <a:rPr lang="zh-CN" altLang="en-US" dirty="0" smtClean="0"/>
              <a:t> </a:t>
            </a:r>
            <a:r>
              <a:rPr lang="en-US" altLang="zh-CN" dirty="0" smtClean="0"/>
              <a:t>Protocol</a:t>
            </a:r>
            <a:r>
              <a:rPr lang="zh-CN" altLang="en-US" dirty="0" smtClean="0"/>
              <a:t> </a:t>
            </a:r>
            <a:r>
              <a:rPr lang="en-US" altLang="zh-CN" dirty="0" smtClean="0"/>
              <a:t>Acronyms?</a:t>
            </a:r>
            <a:endParaRPr lang="en-US" dirty="0"/>
          </a:p>
        </p:txBody>
      </p:sp>
      <p:sp>
        <p:nvSpPr>
          <p:cNvPr id="48" name="TextBox 4"/>
          <p:cNvSpPr txBox="1">
            <a:spLocks noChangeArrowheads="1"/>
          </p:cNvSpPr>
          <p:nvPr/>
        </p:nvSpPr>
        <p:spPr bwMode="auto">
          <a:xfrm>
            <a:off x="2770188" y="3048000"/>
            <a:ext cx="7397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Helvetica" charset="0"/>
                <a:ea typeface="Arial" charset="0"/>
                <a:cs typeface="Arial" charset="0"/>
              </a:defRPr>
            </a:lvl1pPr>
            <a:lvl2pPr marL="37931725" indent="-37474525" eaLnBrk="0" hangingPunct="0">
              <a:defRPr sz="2000" b="1">
                <a:solidFill>
                  <a:schemeClr val="tx1"/>
                </a:solidFill>
                <a:latin typeface="Helvetica" charset="0"/>
                <a:ea typeface="Arial" charset="0"/>
                <a:cs typeface="Arial" charset="0"/>
              </a:defRPr>
            </a:lvl2pPr>
            <a:lvl3pPr eaLnBrk="0" hangingPunct="0">
              <a:defRPr sz="2000" b="1">
                <a:solidFill>
                  <a:schemeClr val="tx1"/>
                </a:solidFill>
                <a:latin typeface="Helvetica" charset="0"/>
                <a:ea typeface="Arial" charset="0"/>
                <a:cs typeface="Arial" charset="0"/>
              </a:defRPr>
            </a:lvl3pPr>
            <a:lvl4pPr eaLnBrk="0" hangingPunct="0">
              <a:defRPr sz="2000" b="1">
                <a:solidFill>
                  <a:schemeClr val="tx1"/>
                </a:solidFill>
                <a:latin typeface="Helvetica" charset="0"/>
                <a:ea typeface="Arial" charset="0"/>
                <a:cs typeface="Arial" charset="0"/>
              </a:defRPr>
            </a:lvl4pPr>
            <a:lvl5pPr eaLnBrk="0" hangingPunct="0">
              <a:defRPr sz="2000" b="1">
                <a:solidFill>
                  <a:schemeClr val="tx1"/>
                </a:solidFill>
                <a:latin typeface="Helvetica" charset="0"/>
                <a:ea typeface="Arial" charset="0"/>
                <a:cs typeface="Arial" charset="0"/>
              </a:defRPr>
            </a:lvl5pPr>
            <a:lvl6pPr marL="457200" eaLnBrk="0" fontAlgn="base" hangingPunct="0">
              <a:spcBef>
                <a:spcPct val="0"/>
              </a:spcBef>
              <a:spcAft>
                <a:spcPct val="0"/>
              </a:spcAft>
              <a:defRPr sz="2000" b="1">
                <a:solidFill>
                  <a:schemeClr val="tx1"/>
                </a:solidFill>
                <a:latin typeface="Helvetica" charset="0"/>
                <a:ea typeface="Arial" charset="0"/>
                <a:cs typeface="Arial" charset="0"/>
              </a:defRPr>
            </a:lvl6pPr>
            <a:lvl7pPr marL="914400" eaLnBrk="0" fontAlgn="base" hangingPunct="0">
              <a:spcBef>
                <a:spcPct val="0"/>
              </a:spcBef>
              <a:spcAft>
                <a:spcPct val="0"/>
              </a:spcAft>
              <a:defRPr sz="2000" b="1">
                <a:solidFill>
                  <a:schemeClr val="tx1"/>
                </a:solidFill>
                <a:latin typeface="Helvetica" charset="0"/>
                <a:ea typeface="Arial" charset="0"/>
                <a:cs typeface="Arial" charset="0"/>
              </a:defRPr>
            </a:lvl7pPr>
            <a:lvl8pPr marL="1371600" eaLnBrk="0" fontAlgn="base" hangingPunct="0">
              <a:spcBef>
                <a:spcPct val="0"/>
              </a:spcBef>
              <a:spcAft>
                <a:spcPct val="0"/>
              </a:spcAft>
              <a:defRPr sz="2000" b="1">
                <a:solidFill>
                  <a:schemeClr val="tx1"/>
                </a:solidFill>
                <a:latin typeface="Helvetica" charset="0"/>
                <a:ea typeface="Arial" charset="0"/>
                <a:cs typeface="Arial" charset="0"/>
              </a:defRPr>
            </a:lvl8pPr>
            <a:lvl9pPr marL="1828800" eaLnBrk="0" fontAlgn="base" hangingPunct="0">
              <a:spcBef>
                <a:spcPct val="0"/>
              </a:spcBef>
              <a:spcAft>
                <a:spcPct val="0"/>
              </a:spcAft>
              <a:defRPr sz="2000" b="1">
                <a:solidFill>
                  <a:schemeClr val="tx1"/>
                </a:solidFill>
                <a:latin typeface="Helvetica" charset="0"/>
                <a:ea typeface="Arial" charset="0"/>
                <a:cs typeface="Arial"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dirty="0" smtClean="0">
                <a:ln>
                  <a:noFill/>
                </a:ln>
                <a:solidFill>
                  <a:srgbClr val="0000FF"/>
                </a:solidFill>
                <a:effectLst/>
                <a:uLnTx/>
                <a:uFillTx/>
                <a:latin typeface="Helvetica" charset="0"/>
                <a:ea typeface="Arial" charset="0"/>
                <a:cs typeface="Arial" charset="0"/>
              </a:rPr>
              <a:t>BGP</a:t>
            </a:r>
          </a:p>
        </p:txBody>
      </p:sp>
      <p:sp>
        <p:nvSpPr>
          <p:cNvPr id="49" name="TextBox 5"/>
          <p:cNvSpPr txBox="1">
            <a:spLocks noChangeArrowheads="1"/>
          </p:cNvSpPr>
          <p:nvPr/>
        </p:nvSpPr>
        <p:spPr bwMode="auto">
          <a:xfrm>
            <a:off x="5410200" y="3429000"/>
            <a:ext cx="7254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Helvetica" charset="0"/>
                <a:ea typeface="Arial" charset="0"/>
                <a:cs typeface="Arial" charset="0"/>
              </a:defRPr>
            </a:lvl1pPr>
            <a:lvl2pPr marL="37931725" indent="-37474525" eaLnBrk="0" hangingPunct="0">
              <a:defRPr sz="2000" b="1">
                <a:solidFill>
                  <a:schemeClr val="tx1"/>
                </a:solidFill>
                <a:latin typeface="Helvetica" charset="0"/>
                <a:ea typeface="Arial" charset="0"/>
                <a:cs typeface="Arial" charset="0"/>
              </a:defRPr>
            </a:lvl2pPr>
            <a:lvl3pPr eaLnBrk="0" hangingPunct="0">
              <a:defRPr sz="2000" b="1">
                <a:solidFill>
                  <a:schemeClr val="tx1"/>
                </a:solidFill>
                <a:latin typeface="Helvetica" charset="0"/>
                <a:ea typeface="Arial" charset="0"/>
                <a:cs typeface="Arial" charset="0"/>
              </a:defRPr>
            </a:lvl3pPr>
            <a:lvl4pPr eaLnBrk="0" hangingPunct="0">
              <a:defRPr sz="2000" b="1">
                <a:solidFill>
                  <a:schemeClr val="tx1"/>
                </a:solidFill>
                <a:latin typeface="Helvetica" charset="0"/>
                <a:ea typeface="Arial" charset="0"/>
                <a:cs typeface="Arial" charset="0"/>
              </a:defRPr>
            </a:lvl4pPr>
            <a:lvl5pPr eaLnBrk="0" hangingPunct="0">
              <a:defRPr sz="2000" b="1">
                <a:solidFill>
                  <a:schemeClr val="tx1"/>
                </a:solidFill>
                <a:latin typeface="Helvetica" charset="0"/>
                <a:ea typeface="Arial" charset="0"/>
                <a:cs typeface="Arial" charset="0"/>
              </a:defRPr>
            </a:lvl5pPr>
            <a:lvl6pPr marL="457200" eaLnBrk="0" fontAlgn="base" hangingPunct="0">
              <a:spcBef>
                <a:spcPct val="0"/>
              </a:spcBef>
              <a:spcAft>
                <a:spcPct val="0"/>
              </a:spcAft>
              <a:defRPr sz="2000" b="1">
                <a:solidFill>
                  <a:schemeClr val="tx1"/>
                </a:solidFill>
                <a:latin typeface="Helvetica" charset="0"/>
                <a:ea typeface="Arial" charset="0"/>
                <a:cs typeface="Arial" charset="0"/>
              </a:defRPr>
            </a:lvl6pPr>
            <a:lvl7pPr marL="914400" eaLnBrk="0" fontAlgn="base" hangingPunct="0">
              <a:spcBef>
                <a:spcPct val="0"/>
              </a:spcBef>
              <a:spcAft>
                <a:spcPct val="0"/>
              </a:spcAft>
              <a:defRPr sz="2000" b="1">
                <a:solidFill>
                  <a:schemeClr val="tx1"/>
                </a:solidFill>
                <a:latin typeface="Helvetica" charset="0"/>
                <a:ea typeface="Arial" charset="0"/>
                <a:cs typeface="Arial" charset="0"/>
              </a:defRPr>
            </a:lvl7pPr>
            <a:lvl8pPr marL="1371600" eaLnBrk="0" fontAlgn="base" hangingPunct="0">
              <a:spcBef>
                <a:spcPct val="0"/>
              </a:spcBef>
              <a:spcAft>
                <a:spcPct val="0"/>
              </a:spcAft>
              <a:defRPr sz="2000" b="1">
                <a:solidFill>
                  <a:schemeClr val="tx1"/>
                </a:solidFill>
                <a:latin typeface="Helvetica" charset="0"/>
                <a:ea typeface="Arial" charset="0"/>
                <a:cs typeface="Arial" charset="0"/>
              </a:defRPr>
            </a:lvl8pPr>
            <a:lvl9pPr marL="1828800" eaLnBrk="0" fontAlgn="base" hangingPunct="0">
              <a:spcBef>
                <a:spcPct val="0"/>
              </a:spcBef>
              <a:spcAft>
                <a:spcPct val="0"/>
              </a:spcAft>
              <a:defRPr sz="2000" b="1">
                <a:solidFill>
                  <a:schemeClr val="tx1"/>
                </a:solidFill>
                <a:latin typeface="Helvetica" charset="0"/>
                <a:ea typeface="Arial" charset="0"/>
                <a:cs typeface="Arial"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smtClean="0">
                <a:ln>
                  <a:noFill/>
                </a:ln>
                <a:solidFill>
                  <a:srgbClr val="FFCC00"/>
                </a:solidFill>
                <a:effectLst/>
                <a:uLnTx/>
                <a:uFillTx/>
                <a:latin typeface="Helvetica" charset="0"/>
                <a:ea typeface="Arial" charset="0"/>
                <a:cs typeface="Arial" charset="0"/>
              </a:rPr>
              <a:t>ARP</a:t>
            </a:r>
          </a:p>
        </p:txBody>
      </p:sp>
      <p:sp>
        <p:nvSpPr>
          <p:cNvPr id="50" name="TextBox 7"/>
          <p:cNvSpPr txBox="1">
            <a:spLocks noChangeArrowheads="1"/>
          </p:cNvSpPr>
          <p:nvPr/>
        </p:nvSpPr>
        <p:spPr bwMode="auto">
          <a:xfrm>
            <a:off x="4114800" y="3200400"/>
            <a:ext cx="8540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Helvetica" charset="0"/>
                <a:ea typeface="Arial" charset="0"/>
                <a:cs typeface="Arial" charset="0"/>
              </a:defRPr>
            </a:lvl1pPr>
            <a:lvl2pPr marL="37931725" indent="-37474525" eaLnBrk="0" hangingPunct="0">
              <a:defRPr sz="2000" b="1">
                <a:solidFill>
                  <a:schemeClr val="tx1"/>
                </a:solidFill>
                <a:latin typeface="Helvetica" charset="0"/>
                <a:ea typeface="Arial" charset="0"/>
                <a:cs typeface="Arial" charset="0"/>
              </a:defRPr>
            </a:lvl2pPr>
            <a:lvl3pPr eaLnBrk="0" hangingPunct="0">
              <a:defRPr sz="2000" b="1">
                <a:solidFill>
                  <a:schemeClr val="tx1"/>
                </a:solidFill>
                <a:latin typeface="Helvetica" charset="0"/>
                <a:ea typeface="Arial" charset="0"/>
                <a:cs typeface="Arial" charset="0"/>
              </a:defRPr>
            </a:lvl3pPr>
            <a:lvl4pPr eaLnBrk="0" hangingPunct="0">
              <a:defRPr sz="2000" b="1">
                <a:solidFill>
                  <a:schemeClr val="tx1"/>
                </a:solidFill>
                <a:latin typeface="Helvetica" charset="0"/>
                <a:ea typeface="Arial" charset="0"/>
                <a:cs typeface="Arial" charset="0"/>
              </a:defRPr>
            </a:lvl4pPr>
            <a:lvl5pPr eaLnBrk="0" hangingPunct="0">
              <a:defRPr sz="2000" b="1">
                <a:solidFill>
                  <a:schemeClr val="tx1"/>
                </a:solidFill>
                <a:latin typeface="Helvetica" charset="0"/>
                <a:ea typeface="Arial" charset="0"/>
                <a:cs typeface="Arial" charset="0"/>
              </a:defRPr>
            </a:lvl5pPr>
            <a:lvl6pPr marL="457200" eaLnBrk="0" fontAlgn="base" hangingPunct="0">
              <a:spcBef>
                <a:spcPct val="0"/>
              </a:spcBef>
              <a:spcAft>
                <a:spcPct val="0"/>
              </a:spcAft>
              <a:defRPr sz="2000" b="1">
                <a:solidFill>
                  <a:schemeClr val="tx1"/>
                </a:solidFill>
                <a:latin typeface="Helvetica" charset="0"/>
                <a:ea typeface="Arial" charset="0"/>
                <a:cs typeface="Arial" charset="0"/>
              </a:defRPr>
            </a:lvl6pPr>
            <a:lvl7pPr marL="914400" eaLnBrk="0" fontAlgn="base" hangingPunct="0">
              <a:spcBef>
                <a:spcPct val="0"/>
              </a:spcBef>
              <a:spcAft>
                <a:spcPct val="0"/>
              </a:spcAft>
              <a:defRPr sz="2000" b="1">
                <a:solidFill>
                  <a:schemeClr val="tx1"/>
                </a:solidFill>
                <a:latin typeface="Helvetica" charset="0"/>
                <a:ea typeface="Arial" charset="0"/>
                <a:cs typeface="Arial" charset="0"/>
              </a:defRPr>
            </a:lvl7pPr>
            <a:lvl8pPr marL="1371600" eaLnBrk="0" fontAlgn="base" hangingPunct="0">
              <a:spcBef>
                <a:spcPct val="0"/>
              </a:spcBef>
              <a:spcAft>
                <a:spcPct val="0"/>
              </a:spcAft>
              <a:defRPr sz="2000" b="1">
                <a:solidFill>
                  <a:schemeClr val="tx1"/>
                </a:solidFill>
                <a:latin typeface="Helvetica" charset="0"/>
                <a:ea typeface="Arial" charset="0"/>
                <a:cs typeface="Arial" charset="0"/>
              </a:defRPr>
            </a:lvl8pPr>
            <a:lvl9pPr marL="1828800" eaLnBrk="0" fontAlgn="base" hangingPunct="0">
              <a:spcBef>
                <a:spcPct val="0"/>
              </a:spcBef>
              <a:spcAft>
                <a:spcPct val="0"/>
              </a:spcAft>
              <a:defRPr sz="2000" b="1">
                <a:solidFill>
                  <a:schemeClr val="tx1"/>
                </a:solidFill>
                <a:latin typeface="Helvetica" charset="0"/>
                <a:ea typeface="Arial" charset="0"/>
                <a:cs typeface="Arial"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smtClean="0">
                <a:ln>
                  <a:noFill/>
                </a:ln>
                <a:solidFill>
                  <a:srgbClr val="660066"/>
                </a:solidFill>
                <a:effectLst/>
                <a:uLnTx/>
                <a:uFillTx/>
                <a:latin typeface="Helvetica" charset="0"/>
                <a:ea typeface="Arial" charset="0"/>
                <a:cs typeface="Arial" charset="0"/>
              </a:rPr>
              <a:t>HTTP</a:t>
            </a:r>
          </a:p>
        </p:txBody>
      </p:sp>
      <p:sp>
        <p:nvSpPr>
          <p:cNvPr id="51" name="TextBox 8"/>
          <p:cNvSpPr txBox="1">
            <a:spLocks noChangeArrowheads="1"/>
          </p:cNvSpPr>
          <p:nvPr/>
        </p:nvSpPr>
        <p:spPr bwMode="auto">
          <a:xfrm>
            <a:off x="1371600" y="5562600"/>
            <a:ext cx="7254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Helvetica" charset="0"/>
                <a:ea typeface="Arial" charset="0"/>
                <a:cs typeface="Arial" charset="0"/>
              </a:defRPr>
            </a:lvl1pPr>
            <a:lvl2pPr marL="37931725" indent="-37474525" eaLnBrk="0" hangingPunct="0">
              <a:defRPr sz="2000" b="1">
                <a:solidFill>
                  <a:schemeClr val="tx1"/>
                </a:solidFill>
                <a:latin typeface="Helvetica" charset="0"/>
                <a:ea typeface="Arial" charset="0"/>
                <a:cs typeface="Arial" charset="0"/>
              </a:defRPr>
            </a:lvl2pPr>
            <a:lvl3pPr eaLnBrk="0" hangingPunct="0">
              <a:defRPr sz="2000" b="1">
                <a:solidFill>
                  <a:schemeClr val="tx1"/>
                </a:solidFill>
                <a:latin typeface="Helvetica" charset="0"/>
                <a:ea typeface="Arial" charset="0"/>
                <a:cs typeface="Arial" charset="0"/>
              </a:defRPr>
            </a:lvl3pPr>
            <a:lvl4pPr eaLnBrk="0" hangingPunct="0">
              <a:defRPr sz="2000" b="1">
                <a:solidFill>
                  <a:schemeClr val="tx1"/>
                </a:solidFill>
                <a:latin typeface="Helvetica" charset="0"/>
                <a:ea typeface="Arial" charset="0"/>
                <a:cs typeface="Arial" charset="0"/>
              </a:defRPr>
            </a:lvl4pPr>
            <a:lvl5pPr eaLnBrk="0" hangingPunct="0">
              <a:defRPr sz="2000" b="1">
                <a:solidFill>
                  <a:schemeClr val="tx1"/>
                </a:solidFill>
                <a:latin typeface="Helvetica" charset="0"/>
                <a:ea typeface="Arial" charset="0"/>
                <a:cs typeface="Arial" charset="0"/>
              </a:defRPr>
            </a:lvl5pPr>
            <a:lvl6pPr marL="457200" eaLnBrk="0" fontAlgn="base" hangingPunct="0">
              <a:spcBef>
                <a:spcPct val="0"/>
              </a:spcBef>
              <a:spcAft>
                <a:spcPct val="0"/>
              </a:spcAft>
              <a:defRPr sz="2000" b="1">
                <a:solidFill>
                  <a:schemeClr val="tx1"/>
                </a:solidFill>
                <a:latin typeface="Helvetica" charset="0"/>
                <a:ea typeface="Arial" charset="0"/>
                <a:cs typeface="Arial" charset="0"/>
              </a:defRPr>
            </a:lvl6pPr>
            <a:lvl7pPr marL="914400" eaLnBrk="0" fontAlgn="base" hangingPunct="0">
              <a:spcBef>
                <a:spcPct val="0"/>
              </a:spcBef>
              <a:spcAft>
                <a:spcPct val="0"/>
              </a:spcAft>
              <a:defRPr sz="2000" b="1">
                <a:solidFill>
                  <a:schemeClr val="tx1"/>
                </a:solidFill>
                <a:latin typeface="Helvetica" charset="0"/>
                <a:ea typeface="Arial" charset="0"/>
                <a:cs typeface="Arial" charset="0"/>
              </a:defRPr>
            </a:lvl7pPr>
            <a:lvl8pPr marL="1371600" eaLnBrk="0" fontAlgn="base" hangingPunct="0">
              <a:spcBef>
                <a:spcPct val="0"/>
              </a:spcBef>
              <a:spcAft>
                <a:spcPct val="0"/>
              </a:spcAft>
              <a:defRPr sz="2000" b="1">
                <a:solidFill>
                  <a:schemeClr val="tx1"/>
                </a:solidFill>
                <a:latin typeface="Helvetica" charset="0"/>
                <a:ea typeface="Arial" charset="0"/>
                <a:cs typeface="Arial" charset="0"/>
              </a:defRPr>
            </a:lvl8pPr>
            <a:lvl9pPr marL="1828800" eaLnBrk="0" fontAlgn="base" hangingPunct="0">
              <a:spcBef>
                <a:spcPct val="0"/>
              </a:spcBef>
              <a:spcAft>
                <a:spcPct val="0"/>
              </a:spcAft>
              <a:defRPr sz="2000" b="1">
                <a:solidFill>
                  <a:schemeClr val="tx1"/>
                </a:solidFill>
                <a:latin typeface="Helvetica" charset="0"/>
                <a:ea typeface="Arial" charset="0"/>
                <a:cs typeface="Arial"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smtClean="0">
                <a:ln>
                  <a:noFill/>
                </a:ln>
                <a:solidFill>
                  <a:srgbClr val="000000"/>
                </a:solidFill>
                <a:effectLst/>
                <a:uLnTx/>
                <a:uFillTx/>
                <a:latin typeface="Helvetica" charset="0"/>
                <a:ea typeface="Arial" charset="0"/>
                <a:cs typeface="Arial" charset="0"/>
              </a:rPr>
              <a:t>DNS</a:t>
            </a:r>
          </a:p>
        </p:txBody>
      </p:sp>
      <p:sp>
        <p:nvSpPr>
          <p:cNvPr id="52" name="TextBox 9"/>
          <p:cNvSpPr txBox="1">
            <a:spLocks noChangeArrowheads="1"/>
          </p:cNvSpPr>
          <p:nvPr/>
        </p:nvSpPr>
        <p:spPr bwMode="auto">
          <a:xfrm>
            <a:off x="5105400" y="1676400"/>
            <a:ext cx="6985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Helvetica" charset="0"/>
                <a:ea typeface="Arial" charset="0"/>
                <a:cs typeface="Arial" charset="0"/>
              </a:defRPr>
            </a:lvl1pPr>
            <a:lvl2pPr marL="37931725" indent="-37474525" eaLnBrk="0" hangingPunct="0">
              <a:defRPr sz="2000" b="1">
                <a:solidFill>
                  <a:schemeClr val="tx1"/>
                </a:solidFill>
                <a:latin typeface="Helvetica" charset="0"/>
                <a:ea typeface="Arial" charset="0"/>
                <a:cs typeface="Arial" charset="0"/>
              </a:defRPr>
            </a:lvl2pPr>
            <a:lvl3pPr eaLnBrk="0" hangingPunct="0">
              <a:defRPr sz="2000" b="1">
                <a:solidFill>
                  <a:schemeClr val="tx1"/>
                </a:solidFill>
                <a:latin typeface="Helvetica" charset="0"/>
                <a:ea typeface="Arial" charset="0"/>
                <a:cs typeface="Arial" charset="0"/>
              </a:defRPr>
            </a:lvl3pPr>
            <a:lvl4pPr eaLnBrk="0" hangingPunct="0">
              <a:defRPr sz="2000" b="1">
                <a:solidFill>
                  <a:schemeClr val="tx1"/>
                </a:solidFill>
                <a:latin typeface="Helvetica" charset="0"/>
                <a:ea typeface="Arial" charset="0"/>
                <a:cs typeface="Arial" charset="0"/>
              </a:defRPr>
            </a:lvl4pPr>
            <a:lvl5pPr eaLnBrk="0" hangingPunct="0">
              <a:defRPr sz="2000" b="1">
                <a:solidFill>
                  <a:schemeClr val="tx1"/>
                </a:solidFill>
                <a:latin typeface="Helvetica" charset="0"/>
                <a:ea typeface="Arial" charset="0"/>
                <a:cs typeface="Arial" charset="0"/>
              </a:defRPr>
            </a:lvl5pPr>
            <a:lvl6pPr marL="457200" eaLnBrk="0" fontAlgn="base" hangingPunct="0">
              <a:spcBef>
                <a:spcPct val="0"/>
              </a:spcBef>
              <a:spcAft>
                <a:spcPct val="0"/>
              </a:spcAft>
              <a:defRPr sz="2000" b="1">
                <a:solidFill>
                  <a:schemeClr val="tx1"/>
                </a:solidFill>
                <a:latin typeface="Helvetica" charset="0"/>
                <a:ea typeface="Arial" charset="0"/>
                <a:cs typeface="Arial" charset="0"/>
              </a:defRPr>
            </a:lvl6pPr>
            <a:lvl7pPr marL="914400" eaLnBrk="0" fontAlgn="base" hangingPunct="0">
              <a:spcBef>
                <a:spcPct val="0"/>
              </a:spcBef>
              <a:spcAft>
                <a:spcPct val="0"/>
              </a:spcAft>
              <a:defRPr sz="2000" b="1">
                <a:solidFill>
                  <a:schemeClr val="tx1"/>
                </a:solidFill>
                <a:latin typeface="Helvetica" charset="0"/>
                <a:ea typeface="Arial" charset="0"/>
                <a:cs typeface="Arial" charset="0"/>
              </a:defRPr>
            </a:lvl7pPr>
            <a:lvl8pPr marL="1371600" eaLnBrk="0" fontAlgn="base" hangingPunct="0">
              <a:spcBef>
                <a:spcPct val="0"/>
              </a:spcBef>
              <a:spcAft>
                <a:spcPct val="0"/>
              </a:spcAft>
              <a:defRPr sz="2000" b="1">
                <a:solidFill>
                  <a:schemeClr val="tx1"/>
                </a:solidFill>
                <a:latin typeface="Helvetica" charset="0"/>
                <a:ea typeface="Arial" charset="0"/>
                <a:cs typeface="Arial" charset="0"/>
              </a:defRPr>
            </a:lvl8pPr>
            <a:lvl9pPr marL="1828800" eaLnBrk="0" fontAlgn="base" hangingPunct="0">
              <a:spcBef>
                <a:spcPct val="0"/>
              </a:spcBef>
              <a:spcAft>
                <a:spcPct val="0"/>
              </a:spcAft>
              <a:defRPr sz="2000" b="1">
                <a:solidFill>
                  <a:schemeClr val="tx1"/>
                </a:solidFill>
                <a:latin typeface="Helvetica" charset="0"/>
                <a:ea typeface="Arial" charset="0"/>
                <a:cs typeface="Arial"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smtClean="0">
                <a:ln>
                  <a:noFill/>
                </a:ln>
                <a:solidFill>
                  <a:srgbClr val="000000"/>
                </a:solidFill>
                <a:effectLst/>
                <a:uLnTx/>
                <a:uFillTx/>
                <a:latin typeface="Helvetica" charset="0"/>
                <a:ea typeface="Arial" charset="0"/>
                <a:cs typeface="Arial" charset="0"/>
              </a:rPr>
              <a:t>PPP</a:t>
            </a:r>
          </a:p>
        </p:txBody>
      </p:sp>
      <p:sp>
        <p:nvSpPr>
          <p:cNvPr id="53" name="TextBox 10"/>
          <p:cNvSpPr txBox="1">
            <a:spLocks noChangeArrowheads="1"/>
          </p:cNvSpPr>
          <p:nvPr/>
        </p:nvSpPr>
        <p:spPr bwMode="auto">
          <a:xfrm>
            <a:off x="565150" y="2514600"/>
            <a:ext cx="8826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Helvetica" charset="0"/>
                <a:ea typeface="Arial" charset="0"/>
                <a:cs typeface="Arial" charset="0"/>
              </a:defRPr>
            </a:lvl1pPr>
            <a:lvl2pPr marL="37931725" indent="-37474525" eaLnBrk="0" hangingPunct="0">
              <a:defRPr sz="2000" b="1">
                <a:solidFill>
                  <a:schemeClr val="tx1"/>
                </a:solidFill>
                <a:latin typeface="Helvetica" charset="0"/>
                <a:ea typeface="Arial" charset="0"/>
                <a:cs typeface="Arial" charset="0"/>
              </a:defRPr>
            </a:lvl2pPr>
            <a:lvl3pPr eaLnBrk="0" hangingPunct="0">
              <a:defRPr sz="2000" b="1">
                <a:solidFill>
                  <a:schemeClr val="tx1"/>
                </a:solidFill>
                <a:latin typeface="Helvetica" charset="0"/>
                <a:ea typeface="Arial" charset="0"/>
                <a:cs typeface="Arial" charset="0"/>
              </a:defRPr>
            </a:lvl3pPr>
            <a:lvl4pPr eaLnBrk="0" hangingPunct="0">
              <a:defRPr sz="2000" b="1">
                <a:solidFill>
                  <a:schemeClr val="tx1"/>
                </a:solidFill>
                <a:latin typeface="Helvetica" charset="0"/>
                <a:ea typeface="Arial" charset="0"/>
                <a:cs typeface="Arial" charset="0"/>
              </a:defRPr>
            </a:lvl4pPr>
            <a:lvl5pPr eaLnBrk="0" hangingPunct="0">
              <a:defRPr sz="2000" b="1">
                <a:solidFill>
                  <a:schemeClr val="tx1"/>
                </a:solidFill>
                <a:latin typeface="Helvetica" charset="0"/>
                <a:ea typeface="Arial" charset="0"/>
                <a:cs typeface="Arial" charset="0"/>
              </a:defRPr>
            </a:lvl5pPr>
            <a:lvl6pPr marL="457200" eaLnBrk="0" fontAlgn="base" hangingPunct="0">
              <a:spcBef>
                <a:spcPct val="0"/>
              </a:spcBef>
              <a:spcAft>
                <a:spcPct val="0"/>
              </a:spcAft>
              <a:defRPr sz="2000" b="1">
                <a:solidFill>
                  <a:schemeClr val="tx1"/>
                </a:solidFill>
                <a:latin typeface="Helvetica" charset="0"/>
                <a:ea typeface="Arial" charset="0"/>
                <a:cs typeface="Arial" charset="0"/>
              </a:defRPr>
            </a:lvl6pPr>
            <a:lvl7pPr marL="914400" eaLnBrk="0" fontAlgn="base" hangingPunct="0">
              <a:spcBef>
                <a:spcPct val="0"/>
              </a:spcBef>
              <a:spcAft>
                <a:spcPct val="0"/>
              </a:spcAft>
              <a:defRPr sz="2000" b="1">
                <a:solidFill>
                  <a:schemeClr val="tx1"/>
                </a:solidFill>
                <a:latin typeface="Helvetica" charset="0"/>
                <a:ea typeface="Arial" charset="0"/>
                <a:cs typeface="Arial" charset="0"/>
              </a:defRPr>
            </a:lvl7pPr>
            <a:lvl8pPr marL="1371600" eaLnBrk="0" fontAlgn="base" hangingPunct="0">
              <a:spcBef>
                <a:spcPct val="0"/>
              </a:spcBef>
              <a:spcAft>
                <a:spcPct val="0"/>
              </a:spcAft>
              <a:defRPr sz="2000" b="1">
                <a:solidFill>
                  <a:schemeClr val="tx1"/>
                </a:solidFill>
                <a:latin typeface="Helvetica" charset="0"/>
                <a:ea typeface="Arial" charset="0"/>
                <a:cs typeface="Arial" charset="0"/>
              </a:defRPr>
            </a:lvl8pPr>
            <a:lvl9pPr marL="1828800" eaLnBrk="0" fontAlgn="base" hangingPunct="0">
              <a:spcBef>
                <a:spcPct val="0"/>
              </a:spcBef>
              <a:spcAft>
                <a:spcPct val="0"/>
              </a:spcAft>
              <a:defRPr sz="2000" b="1">
                <a:solidFill>
                  <a:schemeClr val="tx1"/>
                </a:solidFill>
                <a:latin typeface="Helvetica" charset="0"/>
                <a:ea typeface="Arial" charset="0"/>
                <a:cs typeface="Arial"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smtClean="0">
                <a:ln>
                  <a:noFill/>
                </a:ln>
                <a:solidFill>
                  <a:srgbClr val="0000FF"/>
                </a:solidFill>
                <a:effectLst/>
                <a:uLnTx/>
                <a:uFillTx/>
                <a:latin typeface="Helvetica" charset="0"/>
                <a:ea typeface="Arial" charset="0"/>
                <a:cs typeface="Arial" charset="0"/>
              </a:rPr>
              <a:t>OSPF</a:t>
            </a:r>
          </a:p>
        </p:txBody>
      </p:sp>
      <p:sp>
        <p:nvSpPr>
          <p:cNvPr id="54" name="TextBox 11"/>
          <p:cNvSpPr txBox="1">
            <a:spLocks noChangeArrowheads="1"/>
          </p:cNvSpPr>
          <p:nvPr/>
        </p:nvSpPr>
        <p:spPr bwMode="auto">
          <a:xfrm>
            <a:off x="6934200" y="5715000"/>
            <a:ext cx="9112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Helvetica" charset="0"/>
                <a:ea typeface="Arial" charset="0"/>
                <a:cs typeface="Arial" charset="0"/>
              </a:defRPr>
            </a:lvl1pPr>
            <a:lvl2pPr marL="37931725" indent="-37474525" eaLnBrk="0" hangingPunct="0">
              <a:defRPr sz="2000" b="1">
                <a:solidFill>
                  <a:schemeClr val="tx1"/>
                </a:solidFill>
                <a:latin typeface="Helvetica" charset="0"/>
                <a:ea typeface="Arial" charset="0"/>
                <a:cs typeface="Arial" charset="0"/>
              </a:defRPr>
            </a:lvl2pPr>
            <a:lvl3pPr eaLnBrk="0" hangingPunct="0">
              <a:defRPr sz="2000" b="1">
                <a:solidFill>
                  <a:schemeClr val="tx1"/>
                </a:solidFill>
                <a:latin typeface="Helvetica" charset="0"/>
                <a:ea typeface="Arial" charset="0"/>
                <a:cs typeface="Arial" charset="0"/>
              </a:defRPr>
            </a:lvl3pPr>
            <a:lvl4pPr eaLnBrk="0" hangingPunct="0">
              <a:defRPr sz="2000" b="1">
                <a:solidFill>
                  <a:schemeClr val="tx1"/>
                </a:solidFill>
                <a:latin typeface="Helvetica" charset="0"/>
                <a:ea typeface="Arial" charset="0"/>
                <a:cs typeface="Arial" charset="0"/>
              </a:defRPr>
            </a:lvl4pPr>
            <a:lvl5pPr eaLnBrk="0" hangingPunct="0">
              <a:defRPr sz="2000" b="1">
                <a:solidFill>
                  <a:schemeClr val="tx1"/>
                </a:solidFill>
                <a:latin typeface="Helvetica" charset="0"/>
                <a:ea typeface="Arial" charset="0"/>
                <a:cs typeface="Arial" charset="0"/>
              </a:defRPr>
            </a:lvl5pPr>
            <a:lvl6pPr marL="457200" eaLnBrk="0" fontAlgn="base" hangingPunct="0">
              <a:spcBef>
                <a:spcPct val="0"/>
              </a:spcBef>
              <a:spcAft>
                <a:spcPct val="0"/>
              </a:spcAft>
              <a:defRPr sz="2000" b="1">
                <a:solidFill>
                  <a:schemeClr val="tx1"/>
                </a:solidFill>
                <a:latin typeface="Helvetica" charset="0"/>
                <a:ea typeface="Arial" charset="0"/>
                <a:cs typeface="Arial" charset="0"/>
              </a:defRPr>
            </a:lvl6pPr>
            <a:lvl7pPr marL="914400" eaLnBrk="0" fontAlgn="base" hangingPunct="0">
              <a:spcBef>
                <a:spcPct val="0"/>
              </a:spcBef>
              <a:spcAft>
                <a:spcPct val="0"/>
              </a:spcAft>
              <a:defRPr sz="2000" b="1">
                <a:solidFill>
                  <a:schemeClr val="tx1"/>
                </a:solidFill>
                <a:latin typeface="Helvetica" charset="0"/>
                <a:ea typeface="Arial" charset="0"/>
                <a:cs typeface="Arial" charset="0"/>
              </a:defRPr>
            </a:lvl7pPr>
            <a:lvl8pPr marL="1371600" eaLnBrk="0" fontAlgn="base" hangingPunct="0">
              <a:spcBef>
                <a:spcPct val="0"/>
              </a:spcBef>
              <a:spcAft>
                <a:spcPct val="0"/>
              </a:spcAft>
              <a:defRPr sz="2000" b="1">
                <a:solidFill>
                  <a:schemeClr val="tx1"/>
                </a:solidFill>
                <a:latin typeface="Helvetica" charset="0"/>
                <a:ea typeface="Arial" charset="0"/>
                <a:cs typeface="Arial" charset="0"/>
              </a:defRPr>
            </a:lvl8pPr>
            <a:lvl9pPr marL="1828800" eaLnBrk="0" fontAlgn="base" hangingPunct="0">
              <a:spcBef>
                <a:spcPct val="0"/>
              </a:spcBef>
              <a:spcAft>
                <a:spcPct val="0"/>
              </a:spcAft>
              <a:defRPr sz="2000" b="1">
                <a:solidFill>
                  <a:schemeClr val="tx1"/>
                </a:solidFill>
                <a:latin typeface="Helvetica" charset="0"/>
                <a:ea typeface="Arial" charset="0"/>
                <a:cs typeface="Arial"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smtClean="0">
                <a:ln>
                  <a:noFill/>
                </a:ln>
                <a:solidFill>
                  <a:srgbClr val="FFCC00"/>
                </a:solidFill>
                <a:effectLst/>
                <a:uLnTx/>
                <a:uFillTx/>
                <a:latin typeface="Helvetica" charset="0"/>
                <a:ea typeface="Arial" charset="0"/>
                <a:cs typeface="Arial" charset="0"/>
              </a:rPr>
              <a:t>DHCP</a:t>
            </a:r>
          </a:p>
        </p:txBody>
      </p:sp>
      <p:sp>
        <p:nvSpPr>
          <p:cNvPr id="55" name="TextBox 12"/>
          <p:cNvSpPr txBox="1">
            <a:spLocks noChangeArrowheads="1"/>
          </p:cNvSpPr>
          <p:nvPr/>
        </p:nvSpPr>
        <p:spPr bwMode="auto">
          <a:xfrm>
            <a:off x="6235700" y="3886200"/>
            <a:ext cx="6985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Helvetica" charset="0"/>
                <a:ea typeface="Arial" charset="0"/>
                <a:cs typeface="Arial" charset="0"/>
              </a:defRPr>
            </a:lvl1pPr>
            <a:lvl2pPr marL="37931725" indent="-37474525" eaLnBrk="0" hangingPunct="0">
              <a:defRPr sz="2000" b="1">
                <a:solidFill>
                  <a:schemeClr val="tx1"/>
                </a:solidFill>
                <a:latin typeface="Helvetica" charset="0"/>
                <a:ea typeface="Arial" charset="0"/>
                <a:cs typeface="Arial" charset="0"/>
              </a:defRPr>
            </a:lvl2pPr>
            <a:lvl3pPr eaLnBrk="0" hangingPunct="0">
              <a:defRPr sz="2000" b="1">
                <a:solidFill>
                  <a:schemeClr val="tx1"/>
                </a:solidFill>
                <a:latin typeface="Helvetica" charset="0"/>
                <a:ea typeface="Arial" charset="0"/>
                <a:cs typeface="Arial" charset="0"/>
              </a:defRPr>
            </a:lvl3pPr>
            <a:lvl4pPr eaLnBrk="0" hangingPunct="0">
              <a:defRPr sz="2000" b="1">
                <a:solidFill>
                  <a:schemeClr val="tx1"/>
                </a:solidFill>
                <a:latin typeface="Helvetica" charset="0"/>
                <a:ea typeface="Arial" charset="0"/>
                <a:cs typeface="Arial" charset="0"/>
              </a:defRPr>
            </a:lvl4pPr>
            <a:lvl5pPr eaLnBrk="0" hangingPunct="0">
              <a:defRPr sz="2000" b="1">
                <a:solidFill>
                  <a:schemeClr val="tx1"/>
                </a:solidFill>
                <a:latin typeface="Helvetica" charset="0"/>
                <a:ea typeface="Arial" charset="0"/>
                <a:cs typeface="Arial" charset="0"/>
              </a:defRPr>
            </a:lvl5pPr>
            <a:lvl6pPr marL="457200" eaLnBrk="0" fontAlgn="base" hangingPunct="0">
              <a:spcBef>
                <a:spcPct val="0"/>
              </a:spcBef>
              <a:spcAft>
                <a:spcPct val="0"/>
              </a:spcAft>
              <a:defRPr sz="2000" b="1">
                <a:solidFill>
                  <a:schemeClr val="tx1"/>
                </a:solidFill>
                <a:latin typeface="Helvetica" charset="0"/>
                <a:ea typeface="Arial" charset="0"/>
                <a:cs typeface="Arial" charset="0"/>
              </a:defRPr>
            </a:lvl6pPr>
            <a:lvl7pPr marL="914400" eaLnBrk="0" fontAlgn="base" hangingPunct="0">
              <a:spcBef>
                <a:spcPct val="0"/>
              </a:spcBef>
              <a:spcAft>
                <a:spcPct val="0"/>
              </a:spcAft>
              <a:defRPr sz="2000" b="1">
                <a:solidFill>
                  <a:schemeClr val="tx1"/>
                </a:solidFill>
                <a:latin typeface="Helvetica" charset="0"/>
                <a:ea typeface="Arial" charset="0"/>
                <a:cs typeface="Arial" charset="0"/>
              </a:defRPr>
            </a:lvl7pPr>
            <a:lvl8pPr marL="1371600" eaLnBrk="0" fontAlgn="base" hangingPunct="0">
              <a:spcBef>
                <a:spcPct val="0"/>
              </a:spcBef>
              <a:spcAft>
                <a:spcPct val="0"/>
              </a:spcAft>
              <a:defRPr sz="2000" b="1">
                <a:solidFill>
                  <a:schemeClr val="tx1"/>
                </a:solidFill>
                <a:latin typeface="Helvetica" charset="0"/>
                <a:ea typeface="Arial" charset="0"/>
                <a:cs typeface="Arial" charset="0"/>
              </a:defRPr>
            </a:lvl8pPr>
            <a:lvl9pPr marL="1828800" eaLnBrk="0" fontAlgn="base" hangingPunct="0">
              <a:spcBef>
                <a:spcPct val="0"/>
              </a:spcBef>
              <a:spcAft>
                <a:spcPct val="0"/>
              </a:spcAft>
              <a:defRPr sz="2000" b="1">
                <a:solidFill>
                  <a:schemeClr val="tx1"/>
                </a:solidFill>
                <a:latin typeface="Helvetica" charset="0"/>
                <a:ea typeface="Arial" charset="0"/>
                <a:cs typeface="Arial"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smtClean="0">
                <a:ln>
                  <a:noFill/>
                </a:ln>
                <a:solidFill>
                  <a:srgbClr val="009900"/>
                </a:solidFill>
                <a:effectLst/>
                <a:uLnTx/>
                <a:uFillTx/>
                <a:latin typeface="Helvetica" charset="0"/>
                <a:ea typeface="Arial" charset="0"/>
                <a:cs typeface="Arial" charset="0"/>
              </a:rPr>
              <a:t>TCP</a:t>
            </a:r>
          </a:p>
        </p:txBody>
      </p:sp>
      <p:sp>
        <p:nvSpPr>
          <p:cNvPr id="56" name="TextBox 13"/>
          <p:cNvSpPr txBox="1">
            <a:spLocks noChangeArrowheads="1"/>
          </p:cNvSpPr>
          <p:nvPr/>
        </p:nvSpPr>
        <p:spPr bwMode="auto">
          <a:xfrm>
            <a:off x="3309938" y="2057400"/>
            <a:ext cx="7270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Helvetica" charset="0"/>
                <a:ea typeface="Arial" charset="0"/>
                <a:cs typeface="Arial" charset="0"/>
              </a:defRPr>
            </a:lvl1pPr>
            <a:lvl2pPr marL="37931725" indent="-37474525" eaLnBrk="0" hangingPunct="0">
              <a:defRPr sz="2000" b="1">
                <a:solidFill>
                  <a:schemeClr val="tx1"/>
                </a:solidFill>
                <a:latin typeface="Helvetica" charset="0"/>
                <a:ea typeface="Arial" charset="0"/>
                <a:cs typeface="Arial" charset="0"/>
              </a:defRPr>
            </a:lvl2pPr>
            <a:lvl3pPr eaLnBrk="0" hangingPunct="0">
              <a:defRPr sz="2000" b="1">
                <a:solidFill>
                  <a:schemeClr val="tx1"/>
                </a:solidFill>
                <a:latin typeface="Helvetica" charset="0"/>
                <a:ea typeface="Arial" charset="0"/>
                <a:cs typeface="Arial" charset="0"/>
              </a:defRPr>
            </a:lvl3pPr>
            <a:lvl4pPr eaLnBrk="0" hangingPunct="0">
              <a:defRPr sz="2000" b="1">
                <a:solidFill>
                  <a:schemeClr val="tx1"/>
                </a:solidFill>
                <a:latin typeface="Helvetica" charset="0"/>
                <a:ea typeface="Arial" charset="0"/>
                <a:cs typeface="Arial" charset="0"/>
              </a:defRPr>
            </a:lvl4pPr>
            <a:lvl5pPr eaLnBrk="0" hangingPunct="0">
              <a:defRPr sz="2000" b="1">
                <a:solidFill>
                  <a:schemeClr val="tx1"/>
                </a:solidFill>
                <a:latin typeface="Helvetica" charset="0"/>
                <a:ea typeface="Arial" charset="0"/>
                <a:cs typeface="Arial" charset="0"/>
              </a:defRPr>
            </a:lvl5pPr>
            <a:lvl6pPr marL="457200" eaLnBrk="0" fontAlgn="base" hangingPunct="0">
              <a:spcBef>
                <a:spcPct val="0"/>
              </a:spcBef>
              <a:spcAft>
                <a:spcPct val="0"/>
              </a:spcAft>
              <a:defRPr sz="2000" b="1">
                <a:solidFill>
                  <a:schemeClr val="tx1"/>
                </a:solidFill>
                <a:latin typeface="Helvetica" charset="0"/>
                <a:ea typeface="Arial" charset="0"/>
                <a:cs typeface="Arial" charset="0"/>
              </a:defRPr>
            </a:lvl6pPr>
            <a:lvl7pPr marL="914400" eaLnBrk="0" fontAlgn="base" hangingPunct="0">
              <a:spcBef>
                <a:spcPct val="0"/>
              </a:spcBef>
              <a:spcAft>
                <a:spcPct val="0"/>
              </a:spcAft>
              <a:defRPr sz="2000" b="1">
                <a:solidFill>
                  <a:schemeClr val="tx1"/>
                </a:solidFill>
                <a:latin typeface="Helvetica" charset="0"/>
                <a:ea typeface="Arial" charset="0"/>
                <a:cs typeface="Arial" charset="0"/>
              </a:defRPr>
            </a:lvl7pPr>
            <a:lvl8pPr marL="1371600" eaLnBrk="0" fontAlgn="base" hangingPunct="0">
              <a:spcBef>
                <a:spcPct val="0"/>
              </a:spcBef>
              <a:spcAft>
                <a:spcPct val="0"/>
              </a:spcAft>
              <a:defRPr sz="2000" b="1">
                <a:solidFill>
                  <a:schemeClr val="tx1"/>
                </a:solidFill>
                <a:latin typeface="Helvetica" charset="0"/>
                <a:ea typeface="Arial" charset="0"/>
                <a:cs typeface="Arial" charset="0"/>
              </a:defRPr>
            </a:lvl8pPr>
            <a:lvl9pPr marL="1828800" eaLnBrk="0" fontAlgn="base" hangingPunct="0">
              <a:spcBef>
                <a:spcPct val="0"/>
              </a:spcBef>
              <a:spcAft>
                <a:spcPct val="0"/>
              </a:spcAft>
              <a:defRPr sz="2000" b="1">
                <a:solidFill>
                  <a:schemeClr val="tx1"/>
                </a:solidFill>
                <a:latin typeface="Helvetica" charset="0"/>
                <a:ea typeface="Arial" charset="0"/>
                <a:cs typeface="Arial"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smtClean="0">
                <a:ln>
                  <a:noFill/>
                </a:ln>
                <a:solidFill>
                  <a:srgbClr val="009900"/>
                </a:solidFill>
                <a:effectLst/>
                <a:uLnTx/>
                <a:uFillTx/>
                <a:latin typeface="Helvetica" charset="0"/>
                <a:ea typeface="Arial" charset="0"/>
                <a:cs typeface="Arial" charset="0"/>
              </a:rPr>
              <a:t>UDP</a:t>
            </a:r>
          </a:p>
        </p:txBody>
      </p:sp>
      <p:sp>
        <p:nvSpPr>
          <p:cNvPr id="57" name="TextBox 14"/>
          <p:cNvSpPr txBox="1">
            <a:spLocks noChangeArrowheads="1"/>
          </p:cNvSpPr>
          <p:nvPr/>
        </p:nvSpPr>
        <p:spPr bwMode="auto">
          <a:xfrm>
            <a:off x="2133600" y="4343400"/>
            <a:ext cx="8969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Helvetica" charset="0"/>
                <a:ea typeface="Arial" charset="0"/>
                <a:cs typeface="Arial" charset="0"/>
              </a:defRPr>
            </a:lvl1pPr>
            <a:lvl2pPr marL="37931725" indent="-37474525" eaLnBrk="0" hangingPunct="0">
              <a:defRPr sz="2000" b="1">
                <a:solidFill>
                  <a:schemeClr val="tx1"/>
                </a:solidFill>
                <a:latin typeface="Helvetica" charset="0"/>
                <a:ea typeface="Arial" charset="0"/>
                <a:cs typeface="Arial" charset="0"/>
              </a:defRPr>
            </a:lvl2pPr>
            <a:lvl3pPr eaLnBrk="0" hangingPunct="0">
              <a:defRPr sz="2000" b="1">
                <a:solidFill>
                  <a:schemeClr val="tx1"/>
                </a:solidFill>
                <a:latin typeface="Helvetica" charset="0"/>
                <a:ea typeface="Arial" charset="0"/>
                <a:cs typeface="Arial" charset="0"/>
              </a:defRPr>
            </a:lvl3pPr>
            <a:lvl4pPr eaLnBrk="0" hangingPunct="0">
              <a:defRPr sz="2000" b="1">
                <a:solidFill>
                  <a:schemeClr val="tx1"/>
                </a:solidFill>
                <a:latin typeface="Helvetica" charset="0"/>
                <a:ea typeface="Arial" charset="0"/>
                <a:cs typeface="Arial" charset="0"/>
              </a:defRPr>
            </a:lvl4pPr>
            <a:lvl5pPr eaLnBrk="0" hangingPunct="0">
              <a:defRPr sz="2000" b="1">
                <a:solidFill>
                  <a:schemeClr val="tx1"/>
                </a:solidFill>
                <a:latin typeface="Helvetica" charset="0"/>
                <a:ea typeface="Arial" charset="0"/>
                <a:cs typeface="Arial" charset="0"/>
              </a:defRPr>
            </a:lvl5pPr>
            <a:lvl6pPr marL="457200" eaLnBrk="0" fontAlgn="base" hangingPunct="0">
              <a:spcBef>
                <a:spcPct val="0"/>
              </a:spcBef>
              <a:spcAft>
                <a:spcPct val="0"/>
              </a:spcAft>
              <a:defRPr sz="2000" b="1">
                <a:solidFill>
                  <a:schemeClr val="tx1"/>
                </a:solidFill>
                <a:latin typeface="Helvetica" charset="0"/>
                <a:ea typeface="Arial" charset="0"/>
                <a:cs typeface="Arial" charset="0"/>
              </a:defRPr>
            </a:lvl6pPr>
            <a:lvl7pPr marL="914400" eaLnBrk="0" fontAlgn="base" hangingPunct="0">
              <a:spcBef>
                <a:spcPct val="0"/>
              </a:spcBef>
              <a:spcAft>
                <a:spcPct val="0"/>
              </a:spcAft>
              <a:defRPr sz="2000" b="1">
                <a:solidFill>
                  <a:schemeClr val="tx1"/>
                </a:solidFill>
                <a:latin typeface="Helvetica" charset="0"/>
                <a:ea typeface="Arial" charset="0"/>
                <a:cs typeface="Arial" charset="0"/>
              </a:defRPr>
            </a:lvl7pPr>
            <a:lvl8pPr marL="1371600" eaLnBrk="0" fontAlgn="base" hangingPunct="0">
              <a:spcBef>
                <a:spcPct val="0"/>
              </a:spcBef>
              <a:spcAft>
                <a:spcPct val="0"/>
              </a:spcAft>
              <a:defRPr sz="2000" b="1">
                <a:solidFill>
                  <a:schemeClr val="tx1"/>
                </a:solidFill>
                <a:latin typeface="Helvetica" charset="0"/>
                <a:ea typeface="Arial" charset="0"/>
                <a:cs typeface="Arial" charset="0"/>
              </a:defRPr>
            </a:lvl8pPr>
            <a:lvl9pPr marL="1828800" eaLnBrk="0" fontAlgn="base" hangingPunct="0">
              <a:spcBef>
                <a:spcPct val="0"/>
              </a:spcBef>
              <a:spcAft>
                <a:spcPct val="0"/>
              </a:spcAft>
              <a:defRPr sz="2000" b="1">
                <a:solidFill>
                  <a:schemeClr val="tx1"/>
                </a:solidFill>
                <a:latin typeface="Helvetica" charset="0"/>
                <a:ea typeface="Arial" charset="0"/>
                <a:cs typeface="Arial"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smtClean="0">
                <a:ln>
                  <a:noFill/>
                </a:ln>
                <a:solidFill>
                  <a:srgbClr val="660066"/>
                </a:solidFill>
                <a:effectLst/>
                <a:uLnTx/>
                <a:uFillTx/>
                <a:latin typeface="Helvetica" charset="0"/>
                <a:ea typeface="Arial" charset="0"/>
                <a:cs typeface="Arial" charset="0"/>
              </a:rPr>
              <a:t>SMTP</a:t>
            </a:r>
          </a:p>
        </p:txBody>
      </p:sp>
      <p:sp>
        <p:nvSpPr>
          <p:cNvPr id="58" name="TextBox 15"/>
          <p:cNvSpPr txBox="1">
            <a:spLocks noChangeArrowheads="1"/>
          </p:cNvSpPr>
          <p:nvPr/>
        </p:nvSpPr>
        <p:spPr bwMode="auto">
          <a:xfrm>
            <a:off x="1966913" y="1828800"/>
            <a:ext cx="6699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Helvetica" charset="0"/>
                <a:ea typeface="Arial" charset="0"/>
                <a:cs typeface="Arial" charset="0"/>
              </a:defRPr>
            </a:lvl1pPr>
            <a:lvl2pPr marL="37931725" indent="-37474525" eaLnBrk="0" hangingPunct="0">
              <a:defRPr sz="2000" b="1">
                <a:solidFill>
                  <a:schemeClr val="tx1"/>
                </a:solidFill>
                <a:latin typeface="Helvetica" charset="0"/>
                <a:ea typeface="Arial" charset="0"/>
                <a:cs typeface="Arial" charset="0"/>
              </a:defRPr>
            </a:lvl2pPr>
            <a:lvl3pPr eaLnBrk="0" hangingPunct="0">
              <a:defRPr sz="2000" b="1">
                <a:solidFill>
                  <a:schemeClr val="tx1"/>
                </a:solidFill>
                <a:latin typeface="Helvetica" charset="0"/>
                <a:ea typeface="Arial" charset="0"/>
                <a:cs typeface="Arial" charset="0"/>
              </a:defRPr>
            </a:lvl3pPr>
            <a:lvl4pPr eaLnBrk="0" hangingPunct="0">
              <a:defRPr sz="2000" b="1">
                <a:solidFill>
                  <a:schemeClr val="tx1"/>
                </a:solidFill>
                <a:latin typeface="Helvetica" charset="0"/>
                <a:ea typeface="Arial" charset="0"/>
                <a:cs typeface="Arial" charset="0"/>
              </a:defRPr>
            </a:lvl4pPr>
            <a:lvl5pPr eaLnBrk="0" hangingPunct="0">
              <a:defRPr sz="2000" b="1">
                <a:solidFill>
                  <a:schemeClr val="tx1"/>
                </a:solidFill>
                <a:latin typeface="Helvetica" charset="0"/>
                <a:ea typeface="Arial" charset="0"/>
                <a:cs typeface="Arial" charset="0"/>
              </a:defRPr>
            </a:lvl5pPr>
            <a:lvl6pPr marL="457200" eaLnBrk="0" fontAlgn="base" hangingPunct="0">
              <a:spcBef>
                <a:spcPct val="0"/>
              </a:spcBef>
              <a:spcAft>
                <a:spcPct val="0"/>
              </a:spcAft>
              <a:defRPr sz="2000" b="1">
                <a:solidFill>
                  <a:schemeClr val="tx1"/>
                </a:solidFill>
                <a:latin typeface="Helvetica" charset="0"/>
                <a:ea typeface="Arial" charset="0"/>
                <a:cs typeface="Arial" charset="0"/>
              </a:defRPr>
            </a:lvl6pPr>
            <a:lvl7pPr marL="914400" eaLnBrk="0" fontAlgn="base" hangingPunct="0">
              <a:spcBef>
                <a:spcPct val="0"/>
              </a:spcBef>
              <a:spcAft>
                <a:spcPct val="0"/>
              </a:spcAft>
              <a:defRPr sz="2000" b="1">
                <a:solidFill>
                  <a:schemeClr val="tx1"/>
                </a:solidFill>
                <a:latin typeface="Helvetica" charset="0"/>
                <a:ea typeface="Arial" charset="0"/>
                <a:cs typeface="Arial" charset="0"/>
              </a:defRPr>
            </a:lvl7pPr>
            <a:lvl8pPr marL="1371600" eaLnBrk="0" fontAlgn="base" hangingPunct="0">
              <a:spcBef>
                <a:spcPct val="0"/>
              </a:spcBef>
              <a:spcAft>
                <a:spcPct val="0"/>
              </a:spcAft>
              <a:defRPr sz="2000" b="1">
                <a:solidFill>
                  <a:schemeClr val="tx1"/>
                </a:solidFill>
                <a:latin typeface="Helvetica" charset="0"/>
                <a:ea typeface="Arial" charset="0"/>
                <a:cs typeface="Arial" charset="0"/>
              </a:defRPr>
            </a:lvl8pPr>
            <a:lvl9pPr marL="1828800" eaLnBrk="0" fontAlgn="base" hangingPunct="0">
              <a:spcBef>
                <a:spcPct val="0"/>
              </a:spcBef>
              <a:spcAft>
                <a:spcPct val="0"/>
              </a:spcAft>
              <a:defRPr sz="2000" b="1">
                <a:solidFill>
                  <a:schemeClr val="tx1"/>
                </a:solidFill>
                <a:latin typeface="Helvetica" charset="0"/>
                <a:ea typeface="Arial" charset="0"/>
                <a:cs typeface="Arial"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smtClean="0">
                <a:ln>
                  <a:noFill/>
                </a:ln>
                <a:solidFill>
                  <a:srgbClr val="660066"/>
                </a:solidFill>
                <a:effectLst/>
                <a:uLnTx/>
                <a:uFillTx/>
                <a:latin typeface="Helvetica" charset="0"/>
                <a:ea typeface="Arial" charset="0"/>
                <a:cs typeface="Arial" charset="0"/>
              </a:rPr>
              <a:t>FTP</a:t>
            </a:r>
          </a:p>
        </p:txBody>
      </p:sp>
      <p:sp>
        <p:nvSpPr>
          <p:cNvPr id="59" name="TextBox 16"/>
          <p:cNvSpPr txBox="1">
            <a:spLocks noChangeArrowheads="1"/>
          </p:cNvSpPr>
          <p:nvPr/>
        </p:nvSpPr>
        <p:spPr bwMode="auto">
          <a:xfrm>
            <a:off x="3810000" y="5486400"/>
            <a:ext cx="7127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Helvetica" charset="0"/>
                <a:ea typeface="Arial" charset="0"/>
                <a:cs typeface="Arial" charset="0"/>
              </a:defRPr>
            </a:lvl1pPr>
            <a:lvl2pPr marL="37931725" indent="-37474525" eaLnBrk="0" hangingPunct="0">
              <a:defRPr sz="2000" b="1">
                <a:solidFill>
                  <a:schemeClr val="tx1"/>
                </a:solidFill>
                <a:latin typeface="Helvetica" charset="0"/>
                <a:ea typeface="Arial" charset="0"/>
                <a:cs typeface="Arial" charset="0"/>
              </a:defRPr>
            </a:lvl2pPr>
            <a:lvl3pPr eaLnBrk="0" hangingPunct="0">
              <a:defRPr sz="2000" b="1">
                <a:solidFill>
                  <a:schemeClr val="tx1"/>
                </a:solidFill>
                <a:latin typeface="Helvetica" charset="0"/>
                <a:ea typeface="Arial" charset="0"/>
                <a:cs typeface="Arial" charset="0"/>
              </a:defRPr>
            </a:lvl3pPr>
            <a:lvl4pPr eaLnBrk="0" hangingPunct="0">
              <a:defRPr sz="2000" b="1">
                <a:solidFill>
                  <a:schemeClr val="tx1"/>
                </a:solidFill>
                <a:latin typeface="Helvetica" charset="0"/>
                <a:ea typeface="Arial" charset="0"/>
                <a:cs typeface="Arial" charset="0"/>
              </a:defRPr>
            </a:lvl4pPr>
            <a:lvl5pPr eaLnBrk="0" hangingPunct="0">
              <a:defRPr sz="2000" b="1">
                <a:solidFill>
                  <a:schemeClr val="tx1"/>
                </a:solidFill>
                <a:latin typeface="Helvetica" charset="0"/>
                <a:ea typeface="Arial" charset="0"/>
                <a:cs typeface="Arial" charset="0"/>
              </a:defRPr>
            </a:lvl5pPr>
            <a:lvl6pPr marL="457200" eaLnBrk="0" fontAlgn="base" hangingPunct="0">
              <a:spcBef>
                <a:spcPct val="0"/>
              </a:spcBef>
              <a:spcAft>
                <a:spcPct val="0"/>
              </a:spcAft>
              <a:defRPr sz="2000" b="1">
                <a:solidFill>
                  <a:schemeClr val="tx1"/>
                </a:solidFill>
                <a:latin typeface="Helvetica" charset="0"/>
                <a:ea typeface="Arial" charset="0"/>
                <a:cs typeface="Arial" charset="0"/>
              </a:defRPr>
            </a:lvl6pPr>
            <a:lvl7pPr marL="914400" eaLnBrk="0" fontAlgn="base" hangingPunct="0">
              <a:spcBef>
                <a:spcPct val="0"/>
              </a:spcBef>
              <a:spcAft>
                <a:spcPct val="0"/>
              </a:spcAft>
              <a:defRPr sz="2000" b="1">
                <a:solidFill>
                  <a:schemeClr val="tx1"/>
                </a:solidFill>
                <a:latin typeface="Helvetica" charset="0"/>
                <a:ea typeface="Arial" charset="0"/>
                <a:cs typeface="Arial" charset="0"/>
              </a:defRPr>
            </a:lvl7pPr>
            <a:lvl8pPr marL="1371600" eaLnBrk="0" fontAlgn="base" hangingPunct="0">
              <a:spcBef>
                <a:spcPct val="0"/>
              </a:spcBef>
              <a:spcAft>
                <a:spcPct val="0"/>
              </a:spcAft>
              <a:defRPr sz="2000" b="1">
                <a:solidFill>
                  <a:schemeClr val="tx1"/>
                </a:solidFill>
                <a:latin typeface="Helvetica" charset="0"/>
                <a:ea typeface="Arial" charset="0"/>
                <a:cs typeface="Arial" charset="0"/>
              </a:defRPr>
            </a:lvl8pPr>
            <a:lvl9pPr marL="1828800" eaLnBrk="0" fontAlgn="base" hangingPunct="0">
              <a:spcBef>
                <a:spcPct val="0"/>
              </a:spcBef>
              <a:spcAft>
                <a:spcPct val="0"/>
              </a:spcAft>
              <a:defRPr sz="2000" b="1">
                <a:solidFill>
                  <a:schemeClr val="tx1"/>
                </a:solidFill>
                <a:latin typeface="Helvetica" charset="0"/>
                <a:ea typeface="Arial" charset="0"/>
                <a:cs typeface="Arial"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smtClean="0">
                <a:ln>
                  <a:noFill/>
                </a:ln>
                <a:solidFill>
                  <a:srgbClr val="000000"/>
                </a:solidFill>
                <a:effectLst/>
                <a:uLnTx/>
                <a:uFillTx/>
                <a:latin typeface="Helvetica" charset="0"/>
                <a:ea typeface="Arial" charset="0"/>
                <a:cs typeface="Arial" charset="0"/>
              </a:rPr>
              <a:t>SSH</a:t>
            </a:r>
          </a:p>
        </p:txBody>
      </p:sp>
      <p:sp>
        <p:nvSpPr>
          <p:cNvPr id="60" name="TextBox 17"/>
          <p:cNvSpPr txBox="1">
            <a:spLocks noChangeArrowheads="1"/>
          </p:cNvSpPr>
          <p:nvPr/>
        </p:nvSpPr>
        <p:spPr bwMode="auto">
          <a:xfrm>
            <a:off x="7391400" y="1676400"/>
            <a:ext cx="7683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Helvetica" charset="0"/>
                <a:ea typeface="Arial" charset="0"/>
                <a:cs typeface="Arial" charset="0"/>
              </a:defRPr>
            </a:lvl1pPr>
            <a:lvl2pPr marL="37931725" indent="-37474525" eaLnBrk="0" hangingPunct="0">
              <a:defRPr sz="2000" b="1">
                <a:solidFill>
                  <a:schemeClr val="tx1"/>
                </a:solidFill>
                <a:latin typeface="Helvetica" charset="0"/>
                <a:ea typeface="Arial" charset="0"/>
                <a:cs typeface="Arial" charset="0"/>
              </a:defRPr>
            </a:lvl2pPr>
            <a:lvl3pPr eaLnBrk="0" hangingPunct="0">
              <a:defRPr sz="2000" b="1">
                <a:solidFill>
                  <a:schemeClr val="tx1"/>
                </a:solidFill>
                <a:latin typeface="Helvetica" charset="0"/>
                <a:ea typeface="Arial" charset="0"/>
                <a:cs typeface="Arial" charset="0"/>
              </a:defRPr>
            </a:lvl3pPr>
            <a:lvl4pPr eaLnBrk="0" hangingPunct="0">
              <a:defRPr sz="2000" b="1">
                <a:solidFill>
                  <a:schemeClr val="tx1"/>
                </a:solidFill>
                <a:latin typeface="Helvetica" charset="0"/>
                <a:ea typeface="Arial" charset="0"/>
                <a:cs typeface="Arial" charset="0"/>
              </a:defRPr>
            </a:lvl4pPr>
            <a:lvl5pPr eaLnBrk="0" hangingPunct="0">
              <a:defRPr sz="2000" b="1">
                <a:solidFill>
                  <a:schemeClr val="tx1"/>
                </a:solidFill>
                <a:latin typeface="Helvetica" charset="0"/>
                <a:ea typeface="Arial" charset="0"/>
                <a:cs typeface="Arial" charset="0"/>
              </a:defRPr>
            </a:lvl5pPr>
            <a:lvl6pPr marL="457200" eaLnBrk="0" fontAlgn="base" hangingPunct="0">
              <a:spcBef>
                <a:spcPct val="0"/>
              </a:spcBef>
              <a:spcAft>
                <a:spcPct val="0"/>
              </a:spcAft>
              <a:defRPr sz="2000" b="1">
                <a:solidFill>
                  <a:schemeClr val="tx1"/>
                </a:solidFill>
                <a:latin typeface="Helvetica" charset="0"/>
                <a:ea typeface="Arial" charset="0"/>
                <a:cs typeface="Arial" charset="0"/>
              </a:defRPr>
            </a:lvl6pPr>
            <a:lvl7pPr marL="914400" eaLnBrk="0" fontAlgn="base" hangingPunct="0">
              <a:spcBef>
                <a:spcPct val="0"/>
              </a:spcBef>
              <a:spcAft>
                <a:spcPct val="0"/>
              </a:spcAft>
              <a:defRPr sz="2000" b="1">
                <a:solidFill>
                  <a:schemeClr val="tx1"/>
                </a:solidFill>
                <a:latin typeface="Helvetica" charset="0"/>
                <a:ea typeface="Arial" charset="0"/>
                <a:cs typeface="Arial" charset="0"/>
              </a:defRPr>
            </a:lvl7pPr>
            <a:lvl8pPr marL="1371600" eaLnBrk="0" fontAlgn="base" hangingPunct="0">
              <a:spcBef>
                <a:spcPct val="0"/>
              </a:spcBef>
              <a:spcAft>
                <a:spcPct val="0"/>
              </a:spcAft>
              <a:defRPr sz="2000" b="1">
                <a:solidFill>
                  <a:schemeClr val="tx1"/>
                </a:solidFill>
                <a:latin typeface="Helvetica" charset="0"/>
                <a:ea typeface="Arial" charset="0"/>
                <a:cs typeface="Arial" charset="0"/>
              </a:defRPr>
            </a:lvl8pPr>
            <a:lvl9pPr marL="1828800" eaLnBrk="0" fontAlgn="base" hangingPunct="0">
              <a:spcBef>
                <a:spcPct val="0"/>
              </a:spcBef>
              <a:spcAft>
                <a:spcPct val="0"/>
              </a:spcAft>
              <a:defRPr sz="2000" b="1">
                <a:solidFill>
                  <a:schemeClr val="tx1"/>
                </a:solidFill>
                <a:latin typeface="Helvetica" charset="0"/>
                <a:ea typeface="Arial" charset="0"/>
                <a:cs typeface="Arial"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smtClean="0">
                <a:ln>
                  <a:noFill/>
                </a:ln>
                <a:solidFill>
                  <a:srgbClr val="FFCC00"/>
                </a:solidFill>
                <a:effectLst/>
                <a:uLnTx/>
                <a:uFillTx/>
                <a:latin typeface="Helvetica" charset="0"/>
                <a:ea typeface="Arial" charset="0"/>
                <a:cs typeface="Arial" charset="0"/>
              </a:rPr>
              <a:t>MAC</a:t>
            </a:r>
          </a:p>
        </p:txBody>
      </p:sp>
      <p:sp>
        <p:nvSpPr>
          <p:cNvPr id="61" name="TextBox 18"/>
          <p:cNvSpPr txBox="1">
            <a:spLocks noChangeArrowheads="1"/>
          </p:cNvSpPr>
          <p:nvPr/>
        </p:nvSpPr>
        <p:spPr bwMode="auto">
          <a:xfrm>
            <a:off x="3657600" y="3810000"/>
            <a:ext cx="4286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Helvetica" charset="0"/>
                <a:ea typeface="Arial" charset="0"/>
                <a:cs typeface="Arial" charset="0"/>
              </a:defRPr>
            </a:lvl1pPr>
            <a:lvl2pPr marL="37931725" indent="-37474525" eaLnBrk="0" hangingPunct="0">
              <a:defRPr sz="2000" b="1">
                <a:solidFill>
                  <a:schemeClr val="tx1"/>
                </a:solidFill>
                <a:latin typeface="Helvetica" charset="0"/>
                <a:ea typeface="Arial" charset="0"/>
                <a:cs typeface="Arial" charset="0"/>
              </a:defRPr>
            </a:lvl2pPr>
            <a:lvl3pPr eaLnBrk="0" hangingPunct="0">
              <a:defRPr sz="2000" b="1">
                <a:solidFill>
                  <a:schemeClr val="tx1"/>
                </a:solidFill>
                <a:latin typeface="Helvetica" charset="0"/>
                <a:ea typeface="Arial" charset="0"/>
                <a:cs typeface="Arial" charset="0"/>
              </a:defRPr>
            </a:lvl3pPr>
            <a:lvl4pPr eaLnBrk="0" hangingPunct="0">
              <a:defRPr sz="2000" b="1">
                <a:solidFill>
                  <a:schemeClr val="tx1"/>
                </a:solidFill>
                <a:latin typeface="Helvetica" charset="0"/>
                <a:ea typeface="Arial" charset="0"/>
                <a:cs typeface="Arial" charset="0"/>
              </a:defRPr>
            </a:lvl4pPr>
            <a:lvl5pPr eaLnBrk="0" hangingPunct="0">
              <a:defRPr sz="2000" b="1">
                <a:solidFill>
                  <a:schemeClr val="tx1"/>
                </a:solidFill>
                <a:latin typeface="Helvetica" charset="0"/>
                <a:ea typeface="Arial" charset="0"/>
                <a:cs typeface="Arial" charset="0"/>
              </a:defRPr>
            </a:lvl5pPr>
            <a:lvl6pPr marL="457200" eaLnBrk="0" fontAlgn="base" hangingPunct="0">
              <a:spcBef>
                <a:spcPct val="0"/>
              </a:spcBef>
              <a:spcAft>
                <a:spcPct val="0"/>
              </a:spcAft>
              <a:defRPr sz="2000" b="1">
                <a:solidFill>
                  <a:schemeClr val="tx1"/>
                </a:solidFill>
                <a:latin typeface="Helvetica" charset="0"/>
                <a:ea typeface="Arial" charset="0"/>
                <a:cs typeface="Arial" charset="0"/>
              </a:defRPr>
            </a:lvl6pPr>
            <a:lvl7pPr marL="914400" eaLnBrk="0" fontAlgn="base" hangingPunct="0">
              <a:spcBef>
                <a:spcPct val="0"/>
              </a:spcBef>
              <a:spcAft>
                <a:spcPct val="0"/>
              </a:spcAft>
              <a:defRPr sz="2000" b="1">
                <a:solidFill>
                  <a:schemeClr val="tx1"/>
                </a:solidFill>
                <a:latin typeface="Helvetica" charset="0"/>
                <a:ea typeface="Arial" charset="0"/>
                <a:cs typeface="Arial" charset="0"/>
              </a:defRPr>
            </a:lvl7pPr>
            <a:lvl8pPr marL="1371600" eaLnBrk="0" fontAlgn="base" hangingPunct="0">
              <a:spcBef>
                <a:spcPct val="0"/>
              </a:spcBef>
              <a:spcAft>
                <a:spcPct val="0"/>
              </a:spcAft>
              <a:defRPr sz="2000" b="1">
                <a:solidFill>
                  <a:schemeClr val="tx1"/>
                </a:solidFill>
                <a:latin typeface="Helvetica" charset="0"/>
                <a:ea typeface="Arial" charset="0"/>
                <a:cs typeface="Arial" charset="0"/>
              </a:defRPr>
            </a:lvl8pPr>
            <a:lvl9pPr marL="1828800" eaLnBrk="0" fontAlgn="base" hangingPunct="0">
              <a:spcBef>
                <a:spcPct val="0"/>
              </a:spcBef>
              <a:spcAft>
                <a:spcPct val="0"/>
              </a:spcAft>
              <a:defRPr sz="2000" b="1">
                <a:solidFill>
                  <a:schemeClr val="tx1"/>
                </a:solidFill>
                <a:latin typeface="Helvetica" charset="0"/>
                <a:ea typeface="Arial" charset="0"/>
                <a:cs typeface="Arial"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smtClean="0">
                <a:ln>
                  <a:noFill/>
                </a:ln>
                <a:solidFill>
                  <a:srgbClr val="FF0000"/>
                </a:solidFill>
                <a:effectLst/>
                <a:uLnTx/>
                <a:uFillTx/>
                <a:latin typeface="Helvetica" charset="0"/>
                <a:ea typeface="Arial" charset="0"/>
                <a:cs typeface="Arial" charset="0"/>
              </a:rPr>
              <a:t>IP</a:t>
            </a:r>
          </a:p>
        </p:txBody>
      </p:sp>
      <p:sp>
        <p:nvSpPr>
          <p:cNvPr id="62" name="TextBox 19"/>
          <p:cNvSpPr txBox="1">
            <a:spLocks noChangeArrowheads="1"/>
          </p:cNvSpPr>
          <p:nvPr/>
        </p:nvSpPr>
        <p:spPr bwMode="auto">
          <a:xfrm>
            <a:off x="700088" y="3962400"/>
            <a:ext cx="6127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Helvetica" charset="0"/>
                <a:ea typeface="Arial" charset="0"/>
                <a:cs typeface="Arial" charset="0"/>
              </a:defRPr>
            </a:lvl1pPr>
            <a:lvl2pPr marL="37931725" indent="-37474525" eaLnBrk="0" hangingPunct="0">
              <a:defRPr sz="2000" b="1">
                <a:solidFill>
                  <a:schemeClr val="tx1"/>
                </a:solidFill>
                <a:latin typeface="Helvetica" charset="0"/>
                <a:ea typeface="Arial" charset="0"/>
                <a:cs typeface="Arial" charset="0"/>
              </a:defRPr>
            </a:lvl2pPr>
            <a:lvl3pPr eaLnBrk="0" hangingPunct="0">
              <a:defRPr sz="2000" b="1">
                <a:solidFill>
                  <a:schemeClr val="tx1"/>
                </a:solidFill>
                <a:latin typeface="Helvetica" charset="0"/>
                <a:ea typeface="Arial" charset="0"/>
                <a:cs typeface="Arial" charset="0"/>
              </a:defRPr>
            </a:lvl3pPr>
            <a:lvl4pPr eaLnBrk="0" hangingPunct="0">
              <a:defRPr sz="2000" b="1">
                <a:solidFill>
                  <a:schemeClr val="tx1"/>
                </a:solidFill>
                <a:latin typeface="Helvetica" charset="0"/>
                <a:ea typeface="Arial" charset="0"/>
                <a:cs typeface="Arial" charset="0"/>
              </a:defRPr>
            </a:lvl4pPr>
            <a:lvl5pPr eaLnBrk="0" hangingPunct="0">
              <a:defRPr sz="2000" b="1">
                <a:solidFill>
                  <a:schemeClr val="tx1"/>
                </a:solidFill>
                <a:latin typeface="Helvetica" charset="0"/>
                <a:ea typeface="Arial" charset="0"/>
                <a:cs typeface="Arial" charset="0"/>
              </a:defRPr>
            </a:lvl5pPr>
            <a:lvl6pPr marL="457200" eaLnBrk="0" fontAlgn="base" hangingPunct="0">
              <a:spcBef>
                <a:spcPct val="0"/>
              </a:spcBef>
              <a:spcAft>
                <a:spcPct val="0"/>
              </a:spcAft>
              <a:defRPr sz="2000" b="1">
                <a:solidFill>
                  <a:schemeClr val="tx1"/>
                </a:solidFill>
                <a:latin typeface="Helvetica" charset="0"/>
                <a:ea typeface="Arial" charset="0"/>
                <a:cs typeface="Arial" charset="0"/>
              </a:defRPr>
            </a:lvl6pPr>
            <a:lvl7pPr marL="914400" eaLnBrk="0" fontAlgn="base" hangingPunct="0">
              <a:spcBef>
                <a:spcPct val="0"/>
              </a:spcBef>
              <a:spcAft>
                <a:spcPct val="0"/>
              </a:spcAft>
              <a:defRPr sz="2000" b="1">
                <a:solidFill>
                  <a:schemeClr val="tx1"/>
                </a:solidFill>
                <a:latin typeface="Helvetica" charset="0"/>
                <a:ea typeface="Arial" charset="0"/>
                <a:cs typeface="Arial" charset="0"/>
              </a:defRPr>
            </a:lvl7pPr>
            <a:lvl8pPr marL="1371600" eaLnBrk="0" fontAlgn="base" hangingPunct="0">
              <a:spcBef>
                <a:spcPct val="0"/>
              </a:spcBef>
              <a:spcAft>
                <a:spcPct val="0"/>
              </a:spcAft>
              <a:defRPr sz="2000" b="1">
                <a:solidFill>
                  <a:schemeClr val="tx1"/>
                </a:solidFill>
                <a:latin typeface="Helvetica" charset="0"/>
                <a:ea typeface="Arial" charset="0"/>
                <a:cs typeface="Arial" charset="0"/>
              </a:defRPr>
            </a:lvl8pPr>
            <a:lvl9pPr marL="1828800" eaLnBrk="0" fontAlgn="base" hangingPunct="0">
              <a:spcBef>
                <a:spcPct val="0"/>
              </a:spcBef>
              <a:spcAft>
                <a:spcPct val="0"/>
              </a:spcAft>
              <a:defRPr sz="2000" b="1">
                <a:solidFill>
                  <a:schemeClr val="tx1"/>
                </a:solidFill>
                <a:latin typeface="Helvetica" charset="0"/>
                <a:ea typeface="Arial" charset="0"/>
                <a:cs typeface="Arial"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smtClean="0">
                <a:ln>
                  <a:noFill/>
                </a:ln>
                <a:solidFill>
                  <a:srgbClr val="0000FF"/>
                </a:solidFill>
                <a:effectLst/>
                <a:uLnTx/>
                <a:uFillTx/>
                <a:latin typeface="Helvetica" charset="0"/>
                <a:ea typeface="Arial" charset="0"/>
                <a:cs typeface="Arial" charset="0"/>
              </a:rPr>
              <a:t>RIP</a:t>
            </a:r>
          </a:p>
        </p:txBody>
      </p:sp>
      <p:sp>
        <p:nvSpPr>
          <p:cNvPr id="63" name="TextBox 21"/>
          <p:cNvSpPr txBox="1">
            <a:spLocks noChangeArrowheads="1"/>
          </p:cNvSpPr>
          <p:nvPr/>
        </p:nvSpPr>
        <p:spPr bwMode="auto">
          <a:xfrm>
            <a:off x="5791200" y="5105400"/>
            <a:ext cx="6921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Helvetica" charset="0"/>
                <a:ea typeface="Arial" charset="0"/>
                <a:cs typeface="Arial" charset="0"/>
              </a:defRPr>
            </a:lvl1pPr>
            <a:lvl2pPr marL="37931725" indent="-37474525" eaLnBrk="0" hangingPunct="0">
              <a:defRPr sz="2000" b="1">
                <a:solidFill>
                  <a:schemeClr val="tx1"/>
                </a:solidFill>
                <a:latin typeface="Helvetica" charset="0"/>
                <a:ea typeface="Arial" charset="0"/>
                <a:cs typeface="Arial" charset="0"/>
              </a:defRPr>
            </a:lvl2pPr>
            <a:lvl3pPr eaLnBrk="0" hangingPunct="0">
              <a:defRPr sz="2000" b="1">
                <a:solidFill>
                  <a:schemeClr val="tx1"/>
                </a:solidFill>
                <a:latin typeface="Helvetica" charset="0"/>
                <a:ea typeface="Arial" charset="0"/>
                <a:cs typeface="Arial" charset="0"/>
              </a:defRPr>
            </a:lvl3pPr>
            <a:lvl4pPr eaLnBrk="0" hangingPunct="0">
              <a:defRPr sz="2000" b="1">
                <a:solidFill>
                  <a:schemeClr val="tx1"/>
                </a:solidFill>
                <a:latin typeface="Helvetica" charset="0"/>
                <a:ea typeface="Arial" charset="0"/>
                <a:cs typeface="Arial" charset="0"/>
              </a:defRPr>
            </a:lvl4pPr>
            <a:lvl5pPr eaLnBrk="0" hangingPunct="0">
              <a:defRPr sz="2000" b="1">
                <a:solidFill>
                  <a:schemeClr val="tx1"/>
                </a:solidFill>
                <a:latin typeface="Helvetica" charset="0"/>
                <a:ea typeface="Arial" charset="0"/>
                <a:cs typeface="Arial" charset="0"/>
              </a:defRPr>
            </a:lvl5pPr>
            <a:lvl6pPr marL="457200" eaLnBrk="0" fontAlgn="base" hangingPunct="0">
              <a:spcBef>
                <a:spcPct val="0"/>
              </a:spcBef>
              <a:spcAft>
                <a:spcPct val="0"/>
              </a:spcAft>
              <a:defRPr sz="2000" b="1">
                <a:solidFill>
                  <a:schemeClr val="tx1"/>
                </a:solidFill>
                <a:latin typeface="Helvetica" charset="0"/>
                <a:ea typeface="Arial" charset="0"/>
                <a:cs typeface="Arial" charset="0"/>
              </a:defRPr>
            </a:lvl6pPr>
            <a:lvl7pPr marL="914400" eaLnBrk="0" fontAlgn="base" hangingPunct="0">
              <a:spcBef>
                <a:spcPct val="0"/>
              </a:spcBef>
              <a:spcAft>
                <a:spcPct val="0"/>
              </a:spcAft>
              <a:defRPr sz="2000" b="1">
                <a:solidFill>
                  <a:schemeClr val="tx1"/>
                </a:solidFill>
                <a:latin typeface="Helvetica" charset="0"/>
                <a:ea typeface="Arial" charset="0"/>
                <a:cs typeface="Arial" charset="0"/>
              </a:defRPr>
            </a:lvl7pPr>
            <a:lvl8pPr marL="1371600" eaLnBrk="0" fontAlgn="base" hangingPunct="0">
              <a:spcBef>
                <a:spcPct val="0"/>
              </a:spcBef>
              <a:spcAft>
                <a:spcPct val="0"/>
              </a:spcAft>
              <a:defRPr sz="2000" b="1">
                <a:solidFill>
                  <a:schemeClr val="tx1"/>
                </a:solidFill>
                <a:latin typeface="Helvetica" charset="0"/>
                <a:ea typeface="Arial" charset="0"/>
                <a:cs typeface="Arial" charset="0"/>
              </a:defRPr>
            </a:lvl8pPr>
            <a:lvl9pPr marL="1828800" eaLnBrk="0" fontAlgn="base" hangingPunct="0">
              <a:spcBef>
                <a:spcPct val="0"/>
              </a:spcBef>
              <a:spcAft>
                <a:spcPct val="0"/>
              </a:spcAft>
              <a:defRPr sz="2000" b="1">
                <a:solidFill>
                  <a:schemeClr val="tx1"/>
                </a:solidFill>
                <a:latin typeface="Helvetica" charset="0"/>
                <a:ea typeface="Arial" charset="0"/>
                <a:cs typeface="Arial"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smtClean="0">
                <a:ln>
                  <a:noFill/>
                </a:ln>
                <a:solidFill>
                  <a:srgbClr val="FFCC00"/>
                </a:solidFill>
                <a:effectLst/>
                <a:uLnTx/>
                <a:uFillTx/>
                <a:latin typeface="Helvetica" charset="0"/>
                <a:ea typeface="Arial" charset="0"/>
                <a:cs typeface="Arial" charset="0"/>
              </a:rPr>
              <a:t>NAT</a:t>
            </a:r>
          </a:p>
        </p:txBody>
      </p:sp>
      <p:sp>
        <p:nvSpPr>
          <p:cNvPr id="64" name="TextBox 22"/>
          <p:cNvSpPr txBox="1">
            <a:spLocks noChangeArrowheads="1"/>
          </p:cNvSpPr>
          <p:nvPr/>
        </p:nvSpPr>
        <p:spPr bwMode="auto">
          <a:xfrm>
            <a:off x="6858000" y="4495800"/>
            <a:ext cx="8112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Helvetica" charset="0"/>
                <a:ea typeface="Arial" charset="0"/>
                <a:cs typeface="Arial" charset="0"/>
              </a:defRPr>
            </a:lvl1pPr>
            <a:lvl2pPr marL="37931725" indent="-37474525" eaLnBrk="0" hangingPunct="0">
              <a:defRPr sz="2000" b="1">
                <a:solidFill>
                  <a:schemeClr val="tx1"/>
                </a:solidFill>
                <a:latin typeface="Helvetica" charset="0"/>
                <a:ea typeface="Arial" charset="0"/>
                <a:cs typeface="Arial" charset="0"/>
              </a:defRPr>
            </a:lvl2pPr>
            <a:lvl3pPr eaLnBrk="0" hangingPunct="0">
              <a:defRPr sz="2000" b="1">
                <a:solidFill>
                  <a:schemeClr val="tx1"/>
                </a:solidFill>
                <a:latin typeface="Helvetica" charset="0"/>
                <a:ea typeface="Arial" charset="0"/>
                <a:cs typeface="Arial" charset="0"/>
              </a:defRPr>
            </a:lvl3pPr>
            <a:lvl4pPr eaLnBrk="0" hangingPunct="0">
              <a:defRPr sz="2000" b="1">
                <a:solidFill>
                  <a:schemeClr val="tx1"/>
                </a:solidFill>
                <a:latin typeface="Helvetica" charset="0"/>
                <a:ea typeface="Arial" charset="0"/>
                <a:cs typeface="Arial" charset="0"/>
              </a:defRPr>
            </a:lvl4pPr>
            <a:lvl5pPr eaLnBrk="0" hangingPunct="0">
              <a:defRPr sz="2000" b="1">
                <a:solidFill>
                  <a:schemeClr val="tx1"/>
                </a:solidFill>
                <a:latin typeface="Helvetica" charset="0"/>
                <a:ea typeface="Arial" charset="0"/>
                <a:cs typeface="Arial" charset="0"/>
              </a:defRPr>
            </a:lvl5pPr>
            <a:lvl6pPr marL="457200" eaLnBrk="0" fontAlgn="base" hangingPunct="0">
              <a:spcBef>
                <a:spcPct val="0"/>
              </a:spcBef>
              <a:spcAft>
                <a:spcPct val="0"/>
              </a:spcAft>
              <a:defRPr sz="2000" b="1">
                <a:solidFill>
                  <a:schemeClr val="tx1"/>
                </a:solidFill>
                <a:latin typeface="Helvetica" charset="0"/>
                <a:ea typeface="Arial" charset="0"/>
                <a:cs typeface="Arial" charset="0"/>
              </a:defRPr>
            </a:lvl6pPr>
            <a:lvl7pPr marL="914400" eaLnBrk="0" fontAlgn="base" hangingPunct="0">
              <a:spcBef>
                <a:spcPct val="0"/>
              </a:spcBef>
              <a:spcAft>
                <a:spcPct val="0"/>
              </a:spcAft>
              <a:defRPr sz="2000" b="1">
                <a:solidFill>
                  <a:schemeClr val="tx1"/>
                </a:solidFill>
                <a:latin typeface="Helvetica" charset="0"/>
                <a:ea typeface="Arial" charset="0"/>
                <a:cs typeface="Arial" charset="0"/>
              </a:defRPr>
            </a:lvl7pPr>
            <a:lvl8pPr marL="1371600" eaLnBrk="0" fontAlgn="base" hangingPunct="0">
              <a:spcBef>
                <a:spcPct val="0"/>
              </a:spcBef>
              <a:spcAft>
                <a:spcPct val="0"/>
              </a:spcAft>
              <a:defRPr sz="2000" b="1">
                <a:solidFill>
                  <a:schemeClr val="tx1"/>
                </a:solidFill>
                <a:latin typeface="Helvetica" charset="0"/>
                <a:ea typeface="Arial" charset="0"/>
                <a:cs typeface="Arial" charset="0"/>
              </a:defRPr>
            </a:lvl8pPr>
            <a:lvl9pPr marL="1828800" eaLnBrk="0" fontAlgn="base" hangingPunct="0">
              <a:spcBef>
                <a:spcPct val="0"/>
              </a:spcBef>
              <a:spcAft>
                <a:spcPct val="0"/>
              </a:spcAft>
              <a:defRPr sz="2000" b="1">
                <a:solidFill>
                  <a:schemeClr val="tx1"/>
                </a:solidFill>
                <a:latin typeface="Helvetica" charset="0"/>
                <a:ea typeface="Arial" charset="0"/>
                <a:cs typeface="Arial"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smtClean="0">
                <a:ln>
                  <a:noFill/>
                </a:ln>
                <a:solidFill>
                  <a:srgbClr val="0000FF"/>
                </a:solidFill>
                <a:effectLst/>
                <a:uLnTx/>
                <a:uFillTx/>
                <a:latin typeface="Helvetica" charset="0"/>
                <a:ea typeface="Arial" charset="0"/>
                <a:cs typeface="Arial" charset="0"/>
              </a:rPr>
              <a:t>CIDR</a:t>
            </a:r>
          </a:p>
        </p:txBody>
      </p:sp>
      <p:sp>
        <p:nvSpPr>
          <p:cNvPr id="65" name="TextBox 23"/>
          <p:cNvSpPr txBox="1">
            <a:spLocks noChangeArrowheads="1"/>
          </p:cNvSpPr>
          <p:nvPr/>
        </p:nvSpPr>
        <p:spPr bwMode="auto">
          <a:xfrm>
            <a:off x="2438400" y="6019800"/>
            <a:ext cx="8826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Helvetica" charset="0"/>
                <a:ea typeface="Arial" charset="0"/>
                <a:cs typeface="Arial" charset="0"/>
              </a:defRPr>
            </a:lvl1pPr>
            <a:lvl2pPr marL="37931725" indent="-37474525" eaLnBrk="0" hangingPunct="0">
              <a:defRPr sz="2000" b="1">
                <a:solidFill>
                  <a:schemeClr val="tx1"/>
                </a:solidFill>
                <a:latin typeface="Helvetica" charset="0"/>
                <a:ea typeface="Arial" charset="0"/>
                <a:cs typeface="Arial" charset="0"/>
              </a:defRPr>
            </a:lvl2pPr>
            <a:lvl3pPr eaLnBrk="0" hangingPunct="0">
              <a:defRPr sz="2000" b="1">
                <a:solidFill>
                  <a:schemeClr val="tx1"/>
                </a:solidFill>
                <a:latin typeface="Helvetica" charset="0"/>
                <a:ea typeface="Arial" charset="0"/>
                <a:cs typeface="Arial" charset="0"/>
              </a:defRPr>
            </a:lvl3pPr>
            <a:lvl4pPr eaLnBrk="0" hangingPunct="0">
              <a:defRPr sz="2000" b="1">
                <a:solidFill>
                  <a:schemeClr val="tx1"/>
                </a:solidFill>
                <a:latin typeface="Helvetica" charset="0"/>
                <a:ea typeface="Arial" charset="0"/>
                <a:cs typeface="Arial" charset="0"/>
              </a:defRPr>
            </a:lvl4pPr>
            <a:lvl5pPr eaLnBrk="0" hangingPunct="0">
              <a:defRPr sz="2000" b="1">
                <a:solidFill>
                  <a:schemeClr val="tx1"/>
                </a:solidFill>
                <a:latin typeface="Helvetica" charset="0"/>
                <a:ea typeface="Arial" charset="0"/>
                <a:cs typeface="Arial" charset="0"/>
              </a:defRPr>
            </a:lvl5pPr>
            <a:lvl6pPr marL="457200" eaLnBrk="0" fontAlgn="base" hangingPunct="0">
              <a:spcBef>
                <a:spcPct val="0"/>
              </a:spcBef>
              <a:spcAft>
                <a:spcPct val="0"/>
              </a:spcAft>
              <a:defRPr sz="2000" b="1">
                <a:solidFill>
                  <a:schemeClr val="tx1"/>
                </a:solidFill>
                <a:latin typeface="Helvetica" charset="0"/>
                <a:ea typeface="Arial" charset="0"/>
                <a:cs typeface="Arial" charset="0"/>
              </a:defRPr>
            </a:lvl6pPr>
            <a:lvl7pPr marL="914400" eaLnBrk="0" fontAlgn="base" hangingPunct="0">
              <a:spcBef>
                <a:spcPct val="0"/>
              </a:spcBef>
              <a:spcAft>
                <a:spcPct val="0"/>
              </a:spcAft>
              <a:defRPr sz="2000" b="1">
                <a:solidFill>
                  <a:schemeClr val="tx1"/>
                </a:solidFill>
                <a:latin typeface="Helvetica" charset="0"/>
                <a:ea typeface="Arial" charset="0"/>
                <a:cs typeface="Arial" charset="0"/>
              </a:defRPr>
            </a:lvl7pPr>
            <a:lvl8pPr marL="1371600" eaLnBrk="0" fontAlgn="base" hangingPunct="0">
              <a:spcBef>
                <a:spcPct val="0"/>
              </a:spcBef>
              <a:spcAft>
                <a:spcPct val="0"/>
              </a:spcAft>
              <a:defRPr sz="2000" b="1">
                <a:solidFill>
                  <a:schemeClr val="tx1"/>
                </a:solidFill>
                <a:latin typeface="Helvetica" charset="0"/>
                <a:ea typeface="Arial" charset="0"/>
                <a:cs typeface="Arial" charset="0"/>
              </a:defRPr>
            </a:lvl8pPr>
            <a:lvl9pPr marL="1828800" eaLnBrk="0" fontAlgn="base" hangingPunct="0">
              <a:spcBef>
                <a:spcPct val="0"/>
              </a:spcBef>
              <a:spcAft>
                <a:spcPct val="0"/>
              </a:spcAft>
              <a:defRPr sz="2000" b="1">
                <a:solidFill>
                  <a:schemeClr val="tx1"/>
                </a:solidFill>
                <a:latin typeface="Helvetica" charset="0"/>
                <a:ea typeface="Arial" charset="0"/>
                <a:cs typeface="Arial"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smtClean="0">
                <a:ln>
                  <a:noFill/>
                </a:ln>
                <a:solidFill>
                  <a:srgbClr val="FFCC00"/>
                </a:solidFill>
                <a:effectLst/>
                <a:uLnTx/>
                <a:uFillTx/>
                <a:latin typeface="Helvetica" charset="0"/>
                <a:ea typeface="Arial" charset="0"/>
                <a:cs typeface="Arial" charset="0"/>
              </a:rPr>
              <a:t>VLAN</a:t>
            </a:r>
          </a:p>
        </p:txBody>
      </p:sp>
      <p:sp>
        <p:nvSpPr>
          <p:cNvPr id="66" name="TextBox 24"/>
          <p:cNvSpPr txBox="1">
            <a:spLocks noChangeArrowheads="1"/>
          </p:cNvSpPr>
          <p:nvPr/>
        </p:nvSpPr>
        <p:spPr bwMode="auto">
          <a:xfrm>
            <a:off x="4953000" y="5943600"/>
            <a:ext cx="6842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Helvetica" charset="0"/>
                <a:ea typeface="Arial" charset="0"/>
                <a:cs typeface="Arial" charset="0"/>
              </a:defRPr>
            </a:lvl1pPr>
            <a:lvl2pPr marL="37931725" indent="-37474525" eaLnBrk="0" hangingPunct="0">
              <a:defRPr sz="2000" b="1">
                <a:solidFill>
                  <a:schemeClr val="tx1"/>
                </a:solidFill>
                <a:latin typeface="Helvetica" charset="0"/>
                <a:ea typeface="Arial" charset="0"/>
                <a:cs typeface="Arial" charset="0"/>
              </a:defRPr>
            </a:lvl2pPr>
            <a:lvl3pPr eaLnBrk="0" hangingPunct="0">
              <a:defRPr sz="2000" b="1">
                <a:solidFill>
                  <a:schemeClr val="tx1"/>
                </a:solidFill>
                <a:latin typeface="Helvetica" charset="0"/>
                <a:ea typeface="Arial" charset="0"/>
                <a:cs typeface="Arial" charset="0"/>
              </a:defRPr>
            </a:lvl3pPr>
            <a:lvl4pPr eaLnBrk="0" hangingPunct="0">
              <a:defRPr sz="2000" b="1">
                <a:solidFill>
                  <a:schemeClr val="tx1"/>
                </a:solidFill>
                <a:latin typeface="Helvetica" charset="0"/>
                <a:ea typeface="Arial" charset="0"/>
                <a:cs typeface="Arial" charset="0"/>
              </a:defRPr>
            </a:lvl4pPr>
            <a:lvl5pPr eaLnBrk="0" hangingPunct="0">
              <a:defRPr sz="2000" b="1">
                <a:solidFill>
                  <a:schemeClr val="tx1"/>
                </a:solidFill>
                <a:latin typeface="Helvetica" charset="0"/>
                <a:ea typeface="Arial" charset="0"/>
                <a:cs typeface="Arial" charset="0"/>
              </a:defRPr>
            </a:lvl5pPr>
            <a:lvl6pPr marL="457200" eaLnBrk="0" fontAlgn="base" hangingPunct="0">
              <a:spcBef>
                <a:spcPct val="0"/>
              </a:spcBef>
              <a:spcAft>
                <a:spcPct val="0"/>
              </a:spcAft>
              <a:defRPr sz="2000" b="1">
                <a:solidFill>
                  <a:schemeClr val="tx1"/>
                </a:solidFill>
                <a:latin typeface="Helvetica" charset="0"/>
                <a:ea typeface="Arial" charset="0"/>
                <a:cs typeface="Arial" charset="0"/>
              </a:defRPr>
            </a:lvl6pPr>
            <a:lvl7pPr marL="914400" eaLnBrk="0" fontAlgn="base" hangingPunct="0">
              <a:spcBef>
                <a:spcPct val="0"/>
              </a:spcBef>
              <a:spcAft>
                <a:spcPct val="0"/>
              </a:spcAft>
              <a:defRPr sz="2000" b="1">
                <a:solidFill>
                  <a:schemeClr val="tx1"/>
                </a:solidFill>
                <a:latin typeface="Helvetica" charset="0"/>
                <a:ea typeface="Arial" charset="0"/>
                <a:cs typeface="Arial" charset="0"/>
              </a:defRPr>
            </a:lvl7pPr>
            <a:lvl8pPr marL="1371600" eaLnBrk="0" fontAlgn="base" hangingPunct="0">
              <a:spcBef>
                <a:spcPct val="0"/>
              </a:spcBef>
              <a:spcAft>
                <a:spcPct val="0"/>
              </a:spcAft>
              <a:defRPr sz="2000" b="1">
                <a:solidFill>
                  <a:schemeClr val="tx1"/>
                </a:solidFill>
                <a:latin typeface="Helvetica" charset="0"/>
                <a:ea typeface="Arial" charset="0"/>
                <a:cs typeface="Arial" charset="0"/>
              </a:defRPr>
            </a:lvl8pPr>
            <a:lvl9pPr marL="1828800" eaLnBrk="0" fontAlgn="base" hangingPunct="0">
              <a:spcBef>
                <a:spcPct val="0"/>
              </a:spcBef>
              <a:spcAft>
                <a:spcPct val="0"/>
              </a:spcAft>
              <a:defRPr sz="2000" b="1">
                <a:solidFill>
                  <a:schemeClr val="tx1"/>
                </a:solidFill>
                <a:latin typeface="Helvetica" charset="0"/>
                <a:ea typeface="Arial" charset="0"/>
                <a:cs typeface="Arial"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smtClean="0">
                <a:ln>
                  <a:noFill/>
                </a:ln>
                <a:solidFill>
                  <a:srgbClr val="FFCC00"/>
                </a:solidFill>
                <a:effectLst/>
                <a:uLnTx/>
                <a:uFillTx/>
                <a:latin typeface="Helvetica" charset="0"/>
                <a:ea typeface="Arial" charset="0"/>
                <a:cs typeface="Arial" charset="0"/>
              </a:rPr>
              <a:t>VTP</a:t>
            </a:r>
          </a:p>
        </p:txBody>
      </p:sp>
      <p:sp>
        <p:nvSpPr>
          <p:cNvPr id="67" name="TextBox 25"/>
          <p:cNvSpPr txBox="1">
            <a:spLocks noChangeArrowheads="1"/>
          </p:cNvSpPr>
          <p:nvPr/>
        </p:nvSpPr>
        <p:spPr bwMode="auto">
          <a:xfrm>
            <a:off x="685800" y="4876800"/>
            <a:ext cx="8826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Helvetica" charset="0"/>
                <a:ea typeface="Arial" charset="0"/>
                <a:cs typeface="Arial" charset="0"/>
              </a:defRPr>
            </a:lvl1pPr>
            <a:lvl2pPr marL="37931725" indent="-37474525" eaLnBrk="0" hangingPunct="0">
              <a:defRPr sz="2000" b="1">
                <a:solidFill>
                  <a:schemeClr val="tx1"/>
                </a:solidFill>
                <a:latin typeface="Helvetica" charset="0"/>
                <a:ea typeface="Arial" charset="0"/>
                <a:cs typeface="Arial" charset="0"/>
              </a:defRPr>
            </a:lvl2pPr>
            <a:lvl3pPr eaLnBrk="0" hangingPunct="0">
              <a:defRPr sz="2000" b="1">
                <a:solidFill>
                  <a:schemeClr val="tx1"/>
                </a:solidFill>
                <a:latin typeface="Helvetica" charset="0"/>
                <a:ea typeface="Arial" charset="0"/>
                <a:cs typeface="Arial" charset="0"/>
              </a:defRPr>
            </a:lvl3pPr>
            <a:lvl4pPr eaLnBrk="0" hangingPunct="0">
              <a:defRPr sz="2000" b="1">
                <a:solidFill>
                  <a:schemeClr val="tx1"/>
                </a:solidFill>
                <a:latin typeface="Helvetica" charset="0"/>
                <a:ea typeface="Arial" charset="0"/>
                <a:cs typeface="Arial" charset="0"/>
              </a:defRPr>
            </a:lvl4pPr>
            <a:lvl5pPr eaLnBrk="0" hangingPunct="0">
              <a:defRPr sz="2000" b="1">
                <a:solidFill>
                  <a:schemeClr val="tx1"/>
                </a:solidFill>
                <a:latin typeface="Helvetica" charset="0"/>
                <a:ea typeface="Arial" charset="0"/>
                <a:cs typeface="Arial" charset="0"/>
              </a:defRPr>
            </a:lvl5pPr>
            <a:lvl6pPr marL="457200" eaLnBrk="0" fontAlgn="base" hangingPunct="0">
              <a:spcBef>
                <a:spcPct val="0"/>
              </a:spcBef>
              <a:spcAft>
                <a:spcPct val="0"/>
              </a:spcAft>
              <a:defRPr sz="2000" b="1">
                <a:solidFill>
                  <a:schemeClr val="tx1"/>
                </a:solidFill>
                <a:latin typeface="Helvetica" charset="0"/>
                <a:ea typeface="Arial" charset="0"/>
                <a:cs typeface="Arial" charset="0"/>
              </a:defRPr>
            </a:lvl6pPr>
            <a:lvl7pPr marL="914400" eaLnBrk="0" fontAlgn="base" hangingPunct="0">
              <a:spcBef>
                <a:spcPct val="0"/>
              </a:spcBef>
              <a:spcAft>
                <a:spcPct val="0"/>
              </a:spcAft>
              <a:defRPr sz="2000" b="1">
                <a:solidFill>
                  <a:schemeClr val="tx1"/>
                </a:solidFill>
                <a:latin typeface="Helvetica" charset="0"/>
                <a:ea typeface="Arial" charset="0"/>
                <a:cs typeface="Arial" charset="0"/>
              </a:defRPr>
            </a:lvl7pPr>
            <a:lvl8pPr marL="1371600" eaLnBrk="0" fontAlgn="base" hangingPunct="0">
              <a:spcBef>
                <a:spcPct val="0"/>
              </a:spcBef>
              <a:spcAft>
                <a:spcPct val="0"/>
              </a:spcAft>
              <a:defRPr sz="2000" b="1">
                <a:solidFill>
                  <a:schemeClr val="tx1"/>
                </a:solidFill>
                <a:latin typeface="Helvetica" charset="0"/>
                <a:ea typeface="Arial" charset="0"/>
                <a:cs typeface="Arial" charset="0"/>
              </a:defRPr>
            </a:lvl8pPr>
            <a:lvl9pPr marL="1828800" eaLnBrk="0" fontAlgn="base" hangingPunct="0">
              <a:spcBef>
                <a:spcPct val="0"/>
              </a:spcBef>
              <a:spcAft>
                <a:spcPct val="0"/>
              </a:spcAft>
              <a:defRPr sz="2000" b="1">
                <a:solidFill>
                  <a:schemeClr val="tx1"/>
                </a:solidFill>
                <a:latin typeface="Helvetica" charset="0"/>
                <a:ea typeface="Arial" charset="0"/>
                <a:cs typeface="Arial"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smtClean="0">
                <a:ln>
                  <a:noFill/>
                </a:ln>
                <a:solidFill>
                  <a:srgbClr val="660066"/>
                </a:solidFill>
                <a:effectLst/>
                <a:uLnTx/>
                <a:uFillTx/>
                <a:latin typeface="Helvetica" charset="0"/>
                <a:ea typeface="Arial" charset="0"/>
                <a:cs typeface="Arial" charset="0"/>
              </a:rPr>
              <a:t>NNTP</a:t>
            </a:r>
          </a:p>
        </p:txBody>
      </p:sp>
      <p:sp>
        <p:nvSpPr>
          <p:cNvPr id="68" name="TextBox 26"/>
          <p:cNvSpPr txBox="1">
            <a:spLocks noChangeArrowheads="1"/>
          </p:cNvSpPr>
          <p:nvPr/>
        </p:nvSpPr>
        <p:spPr bwMode="auto">
          <a:xfrm>
            <a:off x="685800" y="6172200"/>
            <a:ext cx="7270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Helvetica" charset="0"/>
                <a:ea typeface="Arial" charset="0"/>
                <a:cs typeface="Arial" charset="0"/>
              </a:defRPr>
            </a:lvl1pPr>
            <a:lvl2pPr marL="37931725" indent="-37474525" eaLnBrk="0" hangingPunct="0">
              <a:defRPr sz="2000" b="1">
                <a:solidFill>
                  <a:schemeClr val="tx1"/>
                </a:solidFill>
                <a:latin typeface="Helvetica" charset="0"/>
                <a:ea typeface="Arial" charset="0"/>
                <a:cs typeface="Arial" charset="0"/>
              </a:defRPr>
            </a:lvl2pPr>
            <a:lvl3pPr eaLnBrk="0" hangingPunct="0">
              <a:defRPr sz="2000" b="1">
                <a:solidFill>
                  <a:schemeClr val="tx1"/>
                </a:solidFill>
                <a:latin typeface="Helvetica" charset="0"/>
                <a:ea typeface="Arial" charset="0"/>
                <a:cs typeface="Arial" charset="0"/>
              </a:defRPr>
            </a:lvl3pPr>
            <a:lvl4pPr eaLnBrk="0" hangingPunct="0">
              <a:defRPr sz="2000" b="1">
                <a:solidFill>
                  <a:schemeClr val="tx1"/>
                </a:solidFill>
                <a:latin typeface="Helvetica" charset="0"/>
                <a:ea typeface="Arial" charset="0"/>
                <a:cs typeface="Arial" charset="0"/>
              </a:defRPr>
            </a:lvl4pPr>
            <a:lvl5pPr eaLnBrk="0" hangingPunct="0">
              <a:defRPr sz="2000" b="1">
                <a:solidFill>
                  <a:schemeClr val="tx1"/>
                </a:solidFill>
                <a:latin typeface="Helvetica" charset="0"/>
                <a:ea typeface="Arial" charset="0"/>
                <a:cs typeface="Arial" charset="0"/>
              </a:defRPr>
            </a:lvl5pPr>
            <a:lvl6pPr marL="457200" eaLnBrk="0" fontAlgn="base" hangingPunct="0">
              <a:spcBef>
                <a:spcPct val="0"/>
              </a:spcBef>
              <a:spcAft>
                <a:spcPct val="0"/>
              </a:spcAft>
              <a:defRPr sz="2000" b="1">
                <a:solidFill>
                  <a:schemeClr val="tx1"/>
                </a:solidFill>
                <a:latin typeface="Helvetica" charset="0"/>
                <a:ea typeface="Arial" charset="0"/>
                <a:cs typeface="Arial" charset="0"/>
              </a:defRPr>
            </a:lvl6pPr>
            <a:lvl7pPr marL="914400" eaLnBrk="0" fontAlgn="base" hangingPunct="0">
              <a:spcBef>
                <a:spcPct val="0"/>
              </a:spcBef>
              <a:spcAft>
                <a:spcPct val="0"/>
              </a:spcAft>
              <a:defRPr sz="2000" b="1">
                <a:solidFill>
                  <a:schemeClr val="tx1"/>
                </a:solidFill>
                <a:latin typeface="Helvetica" charset="0"/>
                <a:ea typeface="Arial" charset="0"/>
                <a:cs typeface="Arial" charset="0"/>
              </a:defRPr>
            </a:lvl7pPr>
            <a:lvl8pPr marL="1371600" eaLnBrk="0" fontAlgn="base" hangingPunct="0">
              <a:spcBef>
                <a:spcPct val="0"/>
              </a:spcBef>
              <a:spcAft>
                <a:spcPct val="0"/>
              </a:spcAft>
              <a:defRPr sz="2000" b="1">
                <a:solidFill>
                  <a:schemeClr val="tx1"/>
                </a:solidFill>
                <a:latin typeface="Helvetica" charset="0"/>
                <a:ea typeface="Arial" charset="0"/>
                <a:cs typeface="Arial" charset="0"/>
              </a:defRPr>
            </a:lvl8pPr>
            <a:lvl9pPr marL="1828800" eaLnBrk="0" fontAlgn="base" hangingPunct="0">
              <a:spcBef>
                <a:spcPct val="0"/>
              </a:spcBef>
              <a:spcAft>
                <a:spcPct val="0"/>
              </a:spcAft>
              <a:defRPr sz="2000" b="1">
                <a:solidFill>
                  <a:schemeClr val="tx1"/>
                </a:solidFill>
                <a:latin typeface="Helvetica" charset="0"/>
                <a:ea typeface="Arial" charset="0"/>
                <a:cs typeface="Arial"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smtClean="0">
                <a:ln>
                  <a:noFill/>
                </a:ln>
                <a:solidFill>
                  <a:srgbClr val="660066"/>
                </a:solidFill>
                <a:effectLst/>
                <a:uLnTx/>
                <a:uFillTx/>
                <a:latin typeface="Helvetica" charset="0"/>
                <a:ea typeface="Arial" charset="0"/>
                <a:cs typeface="Arial" charset="0"/>
              </a:rPr>
              <a:t>POP</a:t>
            </a:r>
          </a:p>
        </p:txBody>
      </p:sp>
      <p:sp>
        <p:nvSpPr>
          <p:cNvPr id="69" name="TextBox 27"/>
          <p:cNvSpPr txBox="1">
            <a:spLocks noChangeArrowheads="1"/>
          </p:cNvSpPr>
          <p:nvPr/>
        </p:nvSpPr>
        <p:spPr bwMode="auto">
          <a:xfrm>
            <a:off x="5715000" y="2514600"/>
            <a:ext cx="8255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Helvetica" charset="0"/>
                <a:ea typeface="Arial" charset="0"/>
                <a:cs typeface="Arial" charset="0"/>
              </a:defRPr>
            </a:lvl1pPr>
            <a:lvl2pPr marL="37931725" indent="-37474525" eaLnBrk="0" hangingPunct="0">
              <a:defRPr sz="2000" b="1">
                <a:solidFill>
                  <a:schemeClr val="tx1"/>
                </a:solidFill>
                <a:latin typeface="Helvetica" charset="0"/>
                <a:ea typeface="Arial" charset="0"/>
                <a:cs typeface="Arial" charset="0"/>
              </a:defRPr>
            </a:lvl2pPr>
            <a:lvl3pPr eaLnBrk="0" hangingPunct="0">
              <a:defRPr sz="2000" b="1">
                <a:solidFill>
                  <a:schemeClr val="tx1"/>
                </a:solidFill>
                <a:latin typeface="Helvetica" charset="0"/>
                <a:ea typeface="Arial" charset="0"/>
                <a:cs typeface="Arial" charset="0"/>
              </a:defRPr>
            </a:lvl3pPr>
            <a:lvl4pPr eaLnBrk="0" hangingPunct="0">
              <a:defRPr sz="2000" b="1">
                <a:solidFill>
                  <a:schemeClr val="tx1"/>
                </a:solidFill>
                <a:latin typeface="Helvetica" charset="0"/>
                <a:ea typeface="Arial" charset="0"/>
                <a:cs typeface="Arial" charset="0"/>
              </a:defRPr>
            </a:lvl4pPr>
            <a:lvl5pPr eaLnBrk="0" hangingPunct="0">
              <a:defRPr sz="2000" b="1">
                <a:solidFill>
                  <a:schemeClr val="tx1"/>
                </a:solidFill>
                <a:latin typeface="Helvetica" charset="0"/>
                <a:ea typeface="Arial" charset="0"/>
                <a:cs typeface="Arial" charset="0"/>
              </a:defRPr>
            </a:lvl5pPr>
            <a:lvl6pPr marL="457200" eaLnBrk="0" fontAlgn="base" hangingPunct="0">
              <a:spcBef>
                <a:spcPct val="0"/>
              </a:spcBef>
              <a:spcAft>
                <a:spcPct val="0"/>
              </a:spcAft>
              <a:defRPr sz="2000" b="1">
                <a:solidFill>
                  <a:schemeClr val="tx1"/>
                </a:solidFill>
                <a:latin typeface="Helvetica" charset="0"/>
                <a:ea typeface="Arial" charset="0"/>
                <a:cs typeface="Arial" charset="0"/>
              </a:defRPr>
            </a:lvl6pPr>
            <a:lvl7pPr marL="914400" eaLnBrk="0" fontAlgn="base" hangingPunct="0">
              <a:spcBef>
                <a:spcPct val="0"/>
              </a:spcBef>
              <a:spcAft>
                <a:spcPct val="0"/>
              </a:spcAft>
              <a:defRPr sz="2000" b="1">
                <a:solidFill>
                  <a:schemeClr val="tx1"/>
                </a:solidFill>
                <a:latin typeface="Helvetica" charset="0"/>
                <a:ea typeface="Arial" charset="0"/>
                <a:cs typeface="Arial" charset="0"/>
              </a:defRPr>
            </a:lvl7pPr>
            <a:lvl8pPr marL="1371600" eaLnBrk="0" fontAlgn="base" hangingPunct="0">
              <a:spcBef>
                <a:spcPct val="0"/>
              </a:spcBef>
              <a:spcAft>
                <a:spcPct val="0"/>
              </a:spcAft>
              <a:defRPr sz="2000" b="1">
                <a:solidFill>
                  <a:schemeClr val="tx1"/>
                </a:solidFill>
                <a:latin typeface="Helvetica" charset="0"/>
                <a:ea typeface="Arial" charset="0"/>
                <a:cs typeface="Arial" charset="0"/>
              </a:defRPr>
            </a:lvl8pPr>
            <a:lvl9pPr marL="1828800" eaLnBrk="0" fontAlgn="base" hangingPunct="0">
              <a:spcBef>
                <a:spcPct val="0"/>
              </a:spcBef>
              <a:spcAft>
                <a:spcPct val="0"/>
              </a:spcAft>
              <a:defRPr sz="2000" b="1">
                <a:solidFill>
                  <a:schemeClr val="tx1"/>
                </a:solidFill>
                <a:latin typeface="Helvetica" charset="0"/>
                <a:ea typeface="Arial" charset="0"/>
                <a:cs typeface="Arial"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smtClean="0">
                <a:ln>
                  <a:noFill/>
                </a:ln>
                <a:solidFill>
                  <a:srgbClr val="660066"/>
                </a:solidFill>
                <a:effectLst/>
                <a:uLnTx/>
                <a:uFillTx/>
                <a:latin typeface="Helvetica" charset="0"/>
                <a:ea typeface="Arial" charset="0"/>
                <a:cs typeface="Arial" charset="0"/>
              </a:rPr>
              <a:t>IMAP</a:t>
            </a:r>
          </a:p>
        </p:txBody>
      </p:sp>
      <p:sp>
        <p:nvSpPr>
          <p:cNvPr id="70" name="TextBox 28"/>
          <p:cNvSpPr txBox="1">
            <a:spLocks noChangeArrowheads="1"/>
          </p:cNvSpPr>
          <p:nvPr/>
        </p:nvSpPr>
        <p:spPr bwMode="auto">
          <a:xfrm>
            <a:off x="1752600" y="3429000"/>
            <a:ext cx="7254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Helvetica" charset="0"/>
                <a:ea typeface="Arial" charset="0"/>
                <a:cs typeface="Arial" charset="0"/>
              </a:defRPr>
            </a:lvl1pPr>
            <a:lvl2pPr marL="37931725" indent="-37474525" eaLnBrk="0" hangingPunct="0">
              <a:defRPr sz="2000" b="1">
                <a:solidFill>
                  <a:schemeClr val="tx1"/>
                </a:solidFill>
                <a:latin typeface="Helvetica" charset="0"/>
                <a:ea typeface="Arial" charset="0"/>
                <a:cs typeface="Arial" charset="0"/>
              </a:defRPr>
            </a:lvl2pPr>
            <a:lvl3pPr eaLnBrk="0" hangingPunct="0">
              <a:defRPr sz="2000" b="1">
                <a:solidFill>
                  <a:schemeClr val="tx1"/>
                </a:solidFill>
                <a:latin typeface="Helvetica" charset="0"/>
                <a:ea typeface="Arial" charset="0"/>
                <a:cs typeface="Arial" charset="0"/>
              </a:defRPr>
            </a:lvl3pPr>
            <a:lvl4pPr eaLnBrk="0" hangingPunct="0">
              <a:defRPr sz="2000" b="1">
                <a:solidFill>
                  <a:schemeClr val="tx1"/>
                </a:solidFill>
                <a:latin typeface="Helvetica" charset="0"/>
                <a:ea typeface="Arial" charset="0"/>
                <a:cs typeface="Arial" charset="0"/>
              </a:defRPr>
            </a:lvl4pPr>
            <a:lvl5pPr eaLnBrk="0" hangingPunct="0">
              <a:defRPr sz="2000" b="1">
                <a:solidFill>
                  <a:schemeClr val="tx1"/>
                </a:solidFill>
                <a:latin typeface="Helvetica" charset="0"/>
                <a:ea typeface="Arial" charset="0"/>
                <a:cs typeface="Arial" charset="0"/>
              </a:defRPr>
            </a:lvl5pPr>
            <a:lvl6pPr marL="457200" eaLnBrk="0" fontAlgn="base" hangingPunct="0">
              <a:spcBef>
                <a:spcPct val="0"/>
              </a:spcBef>
              <a:spcAft>
                <a:spcPct val="0"/>
              </a:spcAft>
              <a:defRPr sz="2000" b="1">
                <a:solidFill>
                  <a:schemeClr val="tx1"/>
                </a:solidFill>
                <a:latin typeface="Helvetica" charset="0"/>
                <a:ea typeface="Arial" charset="0"/>
                <a:cs typeface="Arial" charset="0"/>
              </a:defRPr>
            </a:lvl6pPr>
            <a:lvl7pPr marL="914400" eaLnBrk="0" fontAlgn="base" hangingPunct="0">
              <a:spcBef>
                <a:spcPct val="0"/>
              </a:spcBef>
              <a:spcAft>
                <a:spcPct val="0"/>
              </a:spcAft>
              <a:defRPr sz="2000" b="1">
                <a:solidFill>
                  <a:schemeClr val="tx1"/>
                </a:solidFill>
                <a:latin typeface="Helvetica" charset="0"/>
                <a:ea typeface="Arial" charset="0"/>
                <a:cs typeface="Arial" charset="0"/>
              </a:defRPr>
            </a:lvl7pPr>
            <a:lvl8pPr marL="1371600" eaLnBrk="0" fontAlgn="base" hangingPunct="0">
              <a:spcBef>
                <a:spcPct val="0"/>
              </a:spcBef>
              <a:spcAft>
                <a:spcPct val="0"/>
              </a:spcAft>
              <a:defRPr sz="2000" b="1">
                <a:solidFill>
                  <a:schemeClr val="tx1"/>
                </a:solidFill>
                <a:latin typeface="Helvetica" charset="0"/>
                <a:ea typeface="Arial" charset="0"/>
                <a:cs typeface="Arial" charset="0"/>
              </a:defRPr>
            </a:lvl8pPr>
            <a:lvl9pPr marL="1828800" eaLnBrk="0" fontAlgn="base" hangingPunct="0">
              <a:spcBef>
                <a:spcPct val="0"/>
              </a:spcBef>
              <a:spcAft>
                <a:spcPct val="0"/>
              </a:spcAft>
              <a:defRPr sz="2000" b="1">
                <a:solidFill>
                  <a:schemeClr val="tx1"/>
                </a:solidFill>
                <a:latin typeface="Helvetica" charset="0"/>
                <a:ea typeface="Arial" charset="0"/>
                <a:cs typeface="Arial"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smtClean="0">
                <a:ln>
                  <a:noFill/>
                </a:ln>
                <a:solidFill>
                  <a:srgbClr val="000000"/>
                </a:solidFill>
                <a:effectLst/>
                <a:uLnTx/>
                <a:uFillTx/>
                <a:latin typeface="Helvetica" charset="0"/>
                <a:ea typeface="Arial" charset="0"/>
                <a:cs typeface="Arial" charset="0"/>
              </a:rPr>
              <a:t>RED</a:t>
            </a:r>
          </a:p>
        </p:txBody>
      </p:sp>
      <p:sp>
        <p:nvSpPr>
          <p:cNvPr id="71" name="TextBox 29"/>
          <p:cNvSpPr txBox="1">
            <a:spLocks noChangeArrowheads="1"/>
          </p:cNvSpPr>
          <p:nvPr/>
        </p:nvSpPr>
        <p:spPr bwMode="auto">
          <a:xfrm>
            <a:off x="7315200" y="3200400"/>
            <a:ext cx="7254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Helvetica" charset="0"/>
                <a:ea typeface="Arial" charset="0"/>
                <a:cs typeface="Arial" charset="0"/>
              </a:defRPr>
            </a:lvl1pPr>
            <a:lvl2pPr marL="37931725" indent="-37474525" eaLnBrk="0" hangingPunct="0">
              <a:defRPr sz="2000" b="1">
                <a:solidFill>
                  <a:schemeClr val="tx1"/>
                </a:solidFill>
                <a:latin typeface="Helvetica" charset="0"/>
                <a:ea typeface="Arial" charset="0"/>
                <a:cs typeface="Arial" charset="0"/>
              </a:defRPr>
            </a:lvl2pPr>
            <a:lvl3pPr eaLnBrk="0" hangingPunct="0">
              <a:defRPr sz="2000" b="1">
                <a:solidFill>
                  <a:schemeClr val="tx1"/>
                </a:solidFill>
                <a:latin typeface="Helvetica" charset="0"/>
                <a:ea typeface="Arial" charset="0"/>
                <a:cs typeface="Arial" charset="0"/>
              </a:defRPr>
            </a:lvl3pPr>
            <a:lvl4pPr eaLnBrk="0" hangingPunct="0">
              <a:defRPr sz="2000" b="1">
                <a:solidFill>
                  <a:schemeClr val="tx1"/>
                </a:solidFill>
                <a:latin typeface="Helvetica" charset="0"/>
                <a:ea typeface="Arial" charset="0"/>
                <a:cs typeface="Arial" charset="0"/>
              </a:defRPr>
            </a:lvl4pPr>
            <a:lvl5pPr eaLnBrk="0" hangingPunct="0">
              <a:defRPr sz="2000" b="1">
                <a:solidFill>
                  <a:schemeClr val="tx1"/>
                </a:solidFill>
                <a:latin typeface="Helvetica" charset="0"/>
                <a:ea typeface="Arial" charset="0"/>
                <a:cs typeface="Arial" charset="0"/>
              </a:defRPr>
            </a:lvl5pPr>
            <a:lvl6pPr marL="457200" eaLnBrk="0" fontAlgn="base" hangingPunct="0">
              <a:spcBef>
                <a:spcPct val="0"/>
              </a:spcBef>
              <a:spcAft>
                <a:spcPct val="0"/>
              </a:spcAft>
              <a:defRPr sz="2000" b="1">
                <a:solidFill>
                  <a:schemeClr val="tx1"/>
                </a:solidFill>
                <a:latin typeface="Helvetica" charset="0"/>
                <a:ea typeface="Arial" charset="0"/>
                <a:cs typeface="Arial" charset="0"/>
              </a:defRPr>
            </a:lvl6pPr>
            <a:lvl7pPr marL="914400" eaLnBrk="0" fontAlgn="base" hangingPunct="0">
              <a:spcBef>
                <a:spcPct val="0"/>
              </a:spcBef>
              <a:spcAft>
                <a:spcPct val="0"/>
              </a:spcAft>
              <a:defRPr sz="2000" b="1">
                <a:solidFill>
                  <a:schemeClr val="tx1"/>
                </a:solidFill>
                <a:latin typeface="Helvetica" charset="0"/>
                <a:ea typeface="Arial" charset="0"/>
                <a:cs typeface="Arial" charset="0"/>
              </a:defRPr>
            </a:lvl7pPr>
            <a:lvl8pPr marL="1371600" eaLnBrk="0" fontAlgn="base" hangingPunct="0">
              <a:spcBef>
                <a:spcPct val="0"/>
              </a:spcBef>
              <a:spcAft>
                <a:spcPct val="0"/>
              </a:spcAft>
              <a:defRPr sz="2000" b="1">
                <a:solidFill>
                  <a:schemeClr val="tx1"/>
                </a:solidFill>
                <a:latin typeface="Helvetica" charset="0"/>
                <a:ea typeface="Arial" charset="0"/>
                <a:cs typeface="Arial" charset="0"/>
              </a:defRPr>
            </a:lvl8pPr>
            <a:lvl9pPr marL="1828800" eaLnBrk="0" fontAlgn="base" hangingPunct="0">
              <a:spcBef>
                <a:spcPct val="0"/>
              </a:spcBef>
              <a:spcAft>
                <a:spcPct val="0"/>
              </a:spcAft>
              <a:defRPr sz="2000" b="1">
                <a:solidFill>
                  <a:schemeClr val="tx1"/>
                </a:solidFill>
                <a:latin typeface="Helvetica" charset="0"/>
                <a:ea typeface="Arial" charset="0"/>
                <a:cs typeface="Arial"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smtClean="0">
                <a:ln>
                  <a:noFill/>
                </a:ln>
                <a:solidFill>
                  <a:srgbClr val="000000"/>
                </a:solidFill>
                <a:effectLst/>
                <a:uLnTx/>
                <a:uFillTx/>
                <a:latin typeface="Helvetica" charset="0"/>
                <a:ea typeface="Arial" charset="0"/>
                <a:cs typeface="Arial" charset="0"/>
              </a:rPr>
              <a:t>ECN</a:t>
            </a:r>
          </a:p>
        </p:txBody>
      </p:sp>
      <p:sp>
        <p:nvSpPr>
          <p:cNvPr id="72" name="TextBox 30"/>
          <p:cNvSpPr txBox="1">
            <a:spLocks noChangeArrowheads="1"/>
          </p:cNvSpPr>
          <p:nvPr/>
        </p:nvSpPr>
        <p:spPr bwMode="auto">
          <a:xfrm>
            <a:off x="2286000" y="5181600"/>
            <a:ext cx="9159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Helvetica" charset="0"/>
                <a:ea typeface="Arial" charset="0"/>
                <a:cs typeface="Arial" charset="0"/>
              </a:defRPr>
            </a:lvl1pPr>
            <a:lvl2pPr marL="37931725" indent="-37474525" eaLnBrk="0" hangingPunct="0">
              <a:defRPr sz="2000" b="1">
                <a:solidFill>
                  <a:schemeClr val="tx1"/>
                </a:solidFill>
                <a:latin typeface="Helvetica" charset="0"/>
                <a:ea typeface="Arial" charset="0"/>
                <a:cs typeface="Arial" charset="0"/>
              </a:defRPr>
            </a:lvl2pPr>
            <a:lvl3pPr eaLnBrk="0" hangingPunct="0">
              <a:defRPr sz="2000" b="1">
                <a:solidFill>
                  <a:schemeClr val="tx1"/>
                </a:solidFill>
                <a:latin typeface="Helvetica" charset="0"/>
                <a:ea typeface="Arial" charset="0"/>
                <a:cs typeface="Arial" charset="0"/>
              </a:defRPr>
            </a:lvl3pPr>
            <a:lvl4pPr eaLnBrk="0" hangingPunct="0">
              <a:defRPr sz="2000" b="1">
                <a:solidFill>
                  <a:schemeClr val="tx1"/>
                </a:solidFill>
                <a:latin typeface="Helvetica" charset="0"/>
                <a:ea typeface="Arial" charset="0"/>
                <a:cs typeface="Arial" charset="0"/>
              </a:defRPr>
            </a:lvl4pPr>
            <a:lvl5pPr eaLnBrk="0" hangingPunct="0">
              <a:defRPr sz="2000" b="1">
                <a:solidFill>
                  <a:schemeClr val="tx1"/>
                </a:solidFill>
                <a:latin typeface="Helvetica" charset="0"/>
                <a:ea typeface="Arial" charset="0"/>
                <a:cs typeface="Arial" charset="0"/>
              </a:defRPr>
            </a:lvl5pPr>
            <a:lvl6pPr marL="457200" eaLnBrk="0" fontAlgn="base" hangingPunct="0">
              <a:spcBef>
                <a:spcPct val="0"/>
              </a:spcBef>
              <a:spcAft>
                <a:spcPct val="0"/>
              </a:spcAft>
              <a:defRPr sz="2000" b="1">
                <a:solidFill>
                  <a:schemeClr val="tx1"/>
                </a:solidFill>
                <a:latin typeface="Helvetica" charset="0"/>
                <a:ea typeface="Arial" charset="0"/>
                <a:cs typeface="Arial" charset="0"/>
              </a:defRPr>
            </a:lvl6pPr>
            <a:lvl7pPr marL="914400" eaLnBrk="0" fontAlgn="base" hangingPunct="0">
              <a:spcBef>
                <a:spcPct val="0"/>
              </a:spcBef>
              <a:spcAft>
                <a:spcPct val="0"/>
              </a:spcAft>
              <a:defRPr sz="2000" b="1">
                <a:solidFill>
                  <a:schemeClr val="tx1"/>
                </a:solidFill>
                <a:latin typeface="Helvetica" charset="0"/>
                <a:ea typeface="Arial" charset="0"/>
                <a:cs typeface="Arial" charset="0"/>
              </a:defRPr>
            </a:lvl7pPr>
            <a:lvl8pPr marL="1371600" eaLnBrk="0" fontAlgn="base" hangingPunct="0">
              <a:spcBef>
                <a:spcPct val="0"/>
              </a:spcBef>
              <a:spcAft>
                <a:spcPct val="0"/>
              </a:spcAft>
              <a:defRPr sz="2000" b="1">
                <a:solidFill>
                  <a:schemeClr val="tx1"/>
                </a:solidFill>
                <a:latin typeface="Helvetica" charset="0"/>
                <a:ea typeface="Arial" charset="0"/>
                <a:cs typeface="Arial" charset="0"/>
              </a:defRPr>
            </a:lvl8pPr>
            <a:lvl9pPr marL="1828800" eaLnBrk="0" fontAlgn="base" hangingPunct="0">
              <a:spcBef>
                <a:spcPct val="0"/>
              </a:spcBef>
              <a:spcAft>
                <a:spcPct val="0"/>
              </a:spcAft>
              <a:defRPr sz="2000" b="1">
                <a:solidFill>
                  <a:schemeClr val="tx1"/>
                </a:solidFill>
                <a:latin typeface="Helvetica" charset="0"/>
                <a:ea typeface="Arial" charset="0"/>
                <a:cs typeface="Arial"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smtClean="0">
                <a:ln>
                  <a:noFill/>
                </a:ln>
                <a:solidFill>
                  <a:srgbClr val="000000"/>
                </a:solidFill>
                <a:effectLst/>
                <a:uLnTx/>
                <a:uFillTx/>
                <a:latin typeface="Helvetica" charset="0"/>
                <a:ea typeface="Arial" charset="0"/>
                <a:cs typeface="Arial" charset="0"/>
              </a:rPr>
              <a:t>SACK</a:t>
            </a:r>
          </a:p>
        </p:txBody>
      </p:sp>
      <p:sp>
        <p:nvSpPr>
          <p:cNvPr id="73" name="TextBox 31"/>
          <p:cNvSpPr txBox="1">
            <a:spLocks noChangeArrowheads="1"/>
          </p:cNvSpPr>
          <p:nvPr/>
        </p:nvSpPr>
        <p:spPr bwMode="auto">
          <a:xfrm>
            <a:off x="990600" y="1371600"/>
            <a:ext cx="9255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Helvetica" charset="0"/>
                <a:ea typeface="Arial" charset="0"/>
                <a:cs typeface="Arial" charset="0"/>
              </a:defRPr>
            </a:lvl1pPr>
            <a:lvl2pPr marL="37931725" indent="-37474525" eaLnBrk="0" hangingPunct="0">
              <a:defRPr sz="2000" b="1">
                <a:solidFill>
                  <a:schemeClr val="tx1"/>
                </a:solidFill>
                <a:latin typeface="Helvetica" charset="0"/>
                <a:ea typeface="Arial" charset="0"/>
                <a:cs typeface="Arial" charset="0"/>
              </a:defRPr>
            </a:lvl2pPr>
            <a:lvl3pPr eaLnBrk="0" hangingPunct="0">
              <a:defRPr sz="2000" b="1">
                <a:solidFill>
                  <a:schemeClr val="tx1"/>
                </a:solidFill>
                <a:latin typeface="Helvetica" charset="0"/>
                <a:ea typeface="Arial" charset="0"/>
                <a:cs typeface="Arial" charset="0"/>
              </a:defRPr>
            </a:lvl3pPr>
            <a:lvl4pPr eaLnBrk="0" hangingPunct="0">
              <a:defRPr sz="2000" b="1">
                <a:solidFill>
                  <a:schemeClr val="tx1"/>
                </a:solidFill>
                <a:latin typeface="Helvetica" charset="0"/>
                <a:ea typeface="Arial" charset="0"/>
                <a:cs typeface="Arial" charset="0"/>
              </a:defRPr>
            </a:lvl4pPr>
            <a:lvl5pPr eaLnBrk="0" hangingPunct="0">
              <a:defRPr sz="2000" b="1">
                <a:solidFill>
                  <a:schemeClr val="tx1"/>
                </a:solidFill>
                <a:latin typeface="Helvetica" charset="0"/>
                <a:ea typeface="Arial" charset="0"/>
                <a:cs typeface="Arial" charset="0"/>
              </a:defRPr>
            </a:lvl5pPr>
            <a:lvl6pPr marL="457200" eaLnBrk="0" fontAlgn="base" hangingPunct="0">
              <a:spcBef>
                <a:spcPct val="0"/>
              </a:spcBef>
              <a:spcAft>
                <a:spcPct val="0"/>
              </a:spcAft>
              <a:defRPr sz="2000" b="1">
                <a:solidFill>
                  <a:schemeClr val="tx1"/>
                </a:solidFill>
                <a:latin typeface="Helvetica" charset="0"/>
                <a:ea typeface="Arial" charset="0"/>
                <a:cs typeface="Arial" charset="0"/>
              </a:defRPr>
            </a:lvl6pPr>
            <a:lvl7pPr marL="914400" eaLnBrk="0" fontAlgn="base" hangingPunct="0">
              <a:spcBef>
                <a:spcPct val="0"/>
              </a:spcBef>
              <a:spcAft>
                <a:spcPct val="0"/>
              </a:spcAft>
              <a:defRPr sz="2000" b="1">
                <a:solidFill>
                  <a:schemeClr val="tx1"/>
                </a:solidFill>
                <a:latin typeface="Helvetica" charset="0"/>
                <a:ea typeface="Arial" charset="0"/>
                <a:cs typeface="Arial" charset="0"/>
              </a:defRPr>
            </a:lvl7pPr>
            <a:lvl8pPr marL="1371600" eaLnBrk="0" fontAlgn="base" hangingPunct="0">
              <a:spcBef>
                <a:spcPct val="0"/>
              </a:spcBef>
              <a:spcAft>
                <a:spcPct val="0"/>
              </a:spcAft>
              <a:defRPr sz="2000" b="1">
                <a:solidFill>
                  <a:schemeClr val="tx1"/>
                </a:solidFill>
                <a:latin typeface="Helvetica" charset="0"/>
                <a:ea typeface="Arial" charset="0"/>
                <a:cs typeface="Arial" charset="0"/>
              </a:defRPr>
            </a:lvl8pPr>
            <a:lvl9pPr marL="1828800" eaLnBrk="0" fontAlgn="base" hangingPunct="0">
              <a:spcBef>
                <a:spcPct val="0"/>
              </a:spcBef>
              <a:spcAft>
                <a:spcPct val="0"/>
              </a:spcAft>
              <a:defRPr sz="2000" b="1">
                <a:solidFill>
                  <a:schemeClr val="tx1"/>
                </a:solidFill>
                <a:latin typeface="Helvetica" charset="0"/>
                <a:ea typeface="Arial" charset="0"/>
                <a:cs typeface="Arial"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smtClean="0">
                <a:ln>
                  <a:noFill/>
                </a:ln>
                <a:solidFill>
                  <a:srgbClr val="000000"/>
                </a:solidFill>
                <a:effectLst/>
                <a:uLnTx/>
                <a:uFillTx/>
                <a:latin typeface="Helvetica" charset="0"/>
                <a:ea typeface="Arial" charset="0"/>
                <a:cs typeface="Arial" charset="0"/>
              </a:rPr>
              <a:t>SNMP</a:t>
            </a:r>
          </a:p>
        </p:txBody>
      </p:sp>
      <p:sp>
        <p:nvSpPr>
          <p:cNvPr id="74" name="TextBox 32"/>
          <p:cNvSpPr txBox="1">
            <a:spLocks noChangeArrowheads="1"/>
          </p:cNvSpPr>
          <p:nvPr/>
        </p:nvSpPr>
        <p:spPr bwMode="auto">
          <a:xfrm>
            <a:off x="5943600" y="6172200"/>
            <a:ext cx="8255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Helvetica" charset="0"/>
                <a:ea typeface="Arial" charset="0"/>
                <a:cs typeface="Arial" charset="0"/>
              </a:defRPr>
            </a:lvl1pPr>
            <a:lvl2pPr marL="37931725" indent="-37474525" eaLnBrk="0" hangingPunct="0">
              <a:defRPr sz="2000" b="1">
                <a:solidFill>
                  <a:schemeClr val="tx1"/>
                </a:solidFill>
                <a:latin typeface="Helvetica" charset="0"/>
                <a:ea typeface="Arial" charset="0"/>
                <a:cs typeface="Arial" charset="0"/>
              </a:defRPr>
            </a:lvl2pPr>
            <a:lvl3pPr eaLnBrk="0" hangingPunct="0">
              <a:defRPr sz="2000" b="1">
                <a:solidFill>
                  <a:schemeClr val="tx1"/>
                </a:solidFill>
                <a:latin typeface="Helvetica" charset="0"/>
                <a:ea typeface="Arial" charset="0"/>
                <a:cs typeface="Arial" charset="0"/>
              </a:defRPr>
            </a:lvl3pPr>
            <a:lvl4pPr eaLnBrk="0" hangingPunct="0">
              <a:defRPr sz="2000" b="1">
                <a:solidFill>
                  <a:schemeClr val="tx1"/>
                </a:solidFill>
                <a:latin typeface="Helvetica" charset="0"/>
                <a:ea typeface="Arial" charset="0"/>
                <a:cs typeface="Arial" charset="0"/>
              </a:defRPr>
            </a:lvl4pPr>
            <a:lvl5pPr eaLnBrk="0" hangingPunct="0">
              <a:defRPr sz="2000" b="1">
                <a:solidFill>
                  <a:schemeClr val="tx1"/>
                </a:solidFill>
                <a:latin typeface="Helvetica" charset="0"/>
                <a:ea typeface="Arial" charset="0"/>
                <a:cs typeface="Arial" charset="0"/>
              </a:defRPr>
            </a:lvl5pPr>
            <a:lvl6pPr marL="457200" eaLnBrk="0" fontAlgn="base" hangingPunct="0">
              <a:spcBef>
                <a:spcPct val="0"/>
              </a:spcBef>
              <a:spcAft>
                <a:spcPct val="0"/>
              </a:spcAft>
              <a:defRPr sz="2000" b="1">
                <a:solidFill>
                  <a:schemeClr val="tx1"/>
                </a:solidFill>
                <a:latin typeface="Helvetica" charset="0"/>
                <a:ea typeface="Arial" charset="0"/>
                <a:cs typeface="Arial" charset="0"/>
              </a:defRPr>
            </a:lvl6pPr>
            <a:lvl7pPr marL="914400" eaLnBrk="0" fontAlgn="base" hangingPunct="0">
              <a:spcBef>
                <a:spcPct val="0"/>
              </a:spcBef>
              <a:spcAft>
                <a:spcPct val="0"/>
              </a:spcAft>
              <a:defRPr sz="2000" b="1">
                <a:solidFill>
                  <a:schemeClr val="tx1"/>
                </a:solidFill>
                <a:latin typeface="Helvetica" charset="0"/>
                <a:ea typeface="Arial" charset="0"/>
                <a:cs typeface="Arial" charset="0"/>
              </a:defRPr>
            </a:lvl7pPr>
            <a:lvl8pPr marL="1371600" eaLnBrk="0" fontAlgn="base" hangingPunct="0">
              <a:spcBef>
                <a:spcPct val="0"/>
              </a:spcBef>
              <a:spcAft>
                <a:spcPct val="0"/>
              </a:spcAft>
              <a:defRPr sz="2000" b="1">
                <a:solidFill>
                  <a:schemeClr val="tx1"/>
                </a:solidFill>
                <a:latin typeface="Helvetica" charset="0"/>
                <a:ea typeface="Arial" charset="0"/>
                <a:cs typeface="Arial" charset="0"/>
              </a:defRPr>
            </a:lvl8pPr>
            <a:lvl9pPr marL="1828800" eaLnBrk="0" fontAlgn="base" hangingPunct="0">
              <a:spcBef>
                <a:spcPct val="0"/>
              </a:spcBef>
              <a:spcAft>
                <a:spcPct val="0"/>
              </a:spcAft>
              <a:defRPr sz="2000" b="1">
                <a:solidFill>
                  <a:schemeClr val="tx1"/>
                </a:solidFill>
                <a:latin typeface="Helvetica" charset="0"/>
                <a:ea typeface="Arial" charset="0"/>
                <a:cs typeface="Arial"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smtClean="0">
                <a:ln>
                  <a:noFill/>
                </a:ln>
                <a:solidFill>
                  <a:srgbClr val="660066"/>
                </a:solidFill>
                <a:effectLst/>
                <a:uLnTx/>
                <a:uFillTx/>
                <a:latin typeface="Helvetica" charset="0"/>
                <a:ea typeface="Arial" charset="0"/>
                <a:cs typeface="Arial" charset="0"/>
              </a:rPr>
              <a:t>TFTP</a:t>
            </a:r>
          </a:p>
        </p:txBody>
      </p:sp>
      <p:sp>
        <p:nvSpPr>
          <p:cNvPr id="75" name="TextBox 33"/>
          <p:cNvSpPr txBox="1">
            <a:spLocks noChangeArrowheads="1"/>
          </p:cNvSpPr>
          <p:nvPr/>
        </p:nvSpPr>
        <p:spPr bwMode="auto">
          <a:xfrm>
            <a:off x="4725988" y="5029200"/>
            <a:ext cx="6683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Helvetica" charset="0"/>
                <a:ea typeface="Arial" charset="0"/>
                <a:cs typeface="Arial" charset="0"/>
              </a:defRPr>
            </a:lvl1pPr>
            <a:lvl2pPr marL="37931725" indent="-37474525" eaLnBrk="0" hangingPunct="0">
              <a:defRPr sz="2000" b="1">
                <a:solidFill>
                  <a:schemeClr val="tx1"/>
                </a:solidFill>
                <a:latin typeface="Helvetica" charset="0"/>
                <a:ea typeface="Arial" charset="0"/>
                <a:cs typeface="Arial" charset="0"/>
              </a:defRPr>
            </a:lvl2pPr>
            <a:lvl3pPr eaLnBrk="0" hangingPunct="0">
              <a:defRPr sz="2000" b="1">
                <a:solidFill>
                  <a:schemeClr val="tx1"/>
                </a:solidFill>
                <a:latin typeface="Helvetica" charset="0"/>
                <a:ea typeface="Arial" charset="0"/>
                <a:cs typeface="Arial" charset="0"/>
              </a:defRPr>
            </a:lvl3pPr>
            <a:lvl4pPr eaLnBrk="0" hangingPunct="0">
              <a:defRPr sz="2000" b="1">
                <a:solidFill>
                  <a:schemeClr val="tx1"/>
                </a:solidFill>
                <a:latin typeface="Helvetica" charset="0"/>
                <a:ea typeface="Arial" charset="0"/>
                <a:cs typeface="Arial" charset="0"/>
              </a:defRPr>
            </a:lvl4pPr>
            <a:lvl5pPr eaLnBrk="0" hangingPunct="0">
              <a:defRPr sz="2000" b="1">
                <a:solidFill>
                  <a:schemeClr val="tx1"/>
                </a:solidFill>
                <a:latin typeface="Helvetica" charset="0"/>
                <a:ea typeface="Arial" charset="0"/>
                <a:cs typeface="Arial" charset="0"/>
              </a:defRPr>
            </a:lvl5pPr>
            <a:lvl6pPr marL="457200" eaLnBrk="0" fontAlgn="base" hangingPunct="0">
              <a:spcBef>
                <a:spcPct val="0"/>
              </a:spcBef>
              <a:spcAft>
                <a:spcPct val="0"/>
              </a:spcAft>
              <a:defRPr sz="2000" b="1">
                <a:solidFill>
                  <a:schemeClr val="tx1"/>
                </a:solidFill>
                <a:latin typeface="Helvetica" charset="0"/>
                <a:ea typeface="Arial" charset="0"/>
                <a:cs typeface="Arial" charset="0"/>
              </a:defRPr>
            </a:lvl6pPr>
            <a:lvl7pPr marL="914400" eaLnBrk="0" fontAlgn="base" hangingPunct="0">
              <a:spcBef>
                <a:spcPct val="0"/>
              </a:spcBef>
              <a:spcAft>
                <a:spcPct val="0"/>
              </a:spcAft>
              <a:defRPr sz="2000" b="1">
                <a:solidFill>
                  <a:schemeClr val="tx1"/>
                </a:solidFill>
                <a:latin typeface="Helvetica" charset="0"/>
                <a:ea typeface="Arial" charset="0"/>
                <a:cs typeface="Arial" charset="0"/>
              </a:defRPr>
            </a:lvl7pPr>
            <a:lvl8pPr marL="1371600" eaLnBrk="0" fontAlgn="base" hangingPunct="0">
              <a:spcBef>
                <a:spcPct val="0"/>
              </a:spcBef>
              <a:spcAft>
                <a:spcPct val="0"/>
              </a:spcAft>
              <a:defRPr sz="2000" b="1">
                <a:solidFill>
                  <a:schemeClr val="tx1"/>
                </a:solidFill>
                <a:latin typeface="Helvetica" charset="0"/>
                <a:ea typeface="Arial" charset="0"/>
                <a:cs typeface="Arial" charset="0"/>
              </a:defRPr>
            </a:lvl8pPr>
            <a:lvl9pPr marL="1828800" eaLnBrk="0" fontAlgn="base" hangingPunct="0">
              <a:spcBef>
                <a:spcPct val="0"/>
              </a:spcBef>
              <a:spcAft>
                <a:spcPct val="0"/>
              </a:spcAft>
              <a:defRPr sz="2000" b="1">
                <a:solidFill>
                  <a:schemeClr val="tx1"/>
                </a:solidFill>
                <a:latin typeface="Helvetica" charset="0"/>
                <a:ea typeface="Arial" charset="0"/>
                <a:cs typeface="Arial"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smtClean="0">
                <a:ln>
                  <a:noFill/>
                </a:ln>
                <a:solidFill>
                  <a:srgbClr val="000000"/>
                </a:solidFill>
                <a:effectLst/>
                <a:uLnTx/>
                <a:uFillTx/>
                <a:latin typeface="Helvetica" charset="0"/>
                <a:ea typeface="Arial" charset="0"/>
                <a:cs typeface="Arial" charset="0"/>
              </a:rPr>
              <a:t>TLS</a:t>
            </a:r>
          </a:p>
        </p:txBody>
      </p:sp>
      <p:sp>
        <p:nvSpPr>
          <p:cNvPr id="76" name="TextBox 34"/>
          <p:cNvSpPr txBox="1">
            <a:spLocks noChangeArrowheads="1"/>
          </p:cNvSpPr>
          <p:nvPr/>
        </p:nvSpPr>
        <p:spPr bwMode="auto">
          <a:xfrm>
            <a:off x="2743200" y="1295400"/>
            <a:ext cx="7683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Helvetica" charset="0"/>
                <a:ea typeface="Arial" charset="0"/>
                <a:cs typeface="Arial" charset="0"/>
              </a:defRPr>
            </a:lvl1pPr>
            <a:lvl2pPr marL="37931725" indent="-37474525" eaLnBrk="0" hangingPunct="0">
              <a:defRPr sz="2000" b="1">
                <a:solidFill>
                  <a:schemeClr val="tx1"/>
                </a:solidFill>
                <a:latin typeface="Helvetica" charset="0"/>
                <a:ea typeface="Arial" charset="0"/>
                <a:cs typeface="Arial" charset="0"/>
              </a:defRPr>
            </a:lvl2pPr>
            <a:lvl3pPr eaLnBrk="0" hangingPunct="0">
              <a:defRPr sz="2000" b="1">
                <a:solidFill>
                  <a:schemeClr val="tx1"/>
                </a:solidFill>
                <a:latin typeface="Helvetica" charset="0"/>
                <a:ea typeface="Arial" charset="0"/>
                <a:cs typeface="Arial" charset="0"/>
              </a:defRPr>
            </a:lvl3pPr>
            <a:lvl4pPr eaLnBrk="0" hangingPunct="0">
              <a:defRPr sz="2000" b="1">
                <a:solidFill>
                  <a:schemeClr val="tx1"/>
                </a:solidFill>
                <a:latin typeface="Helvetica" charset="0"/>
                <a:ea typeface="Arial" charset="0"/>
                <a:cs typeface="Arial" charset="0"/>
              </a:defRPr>
            </a:lvl4pPr>
            <a:lvl5pPr eaLnBrk="0" hangingPunct="0">
              <a:defRPr sz="2000" b="1">
                <a:solidFill>
                  <a:schemeClr val="tx1"/>
                </a:solidFill>
                <a:latin typeface="Helvetica" charset="0"/>
                <a:ea typeface="Arial" charset="0"/>
                <a:cs typeface="Arial" charset="0"/>
              </a:defRPr>
            </a:lvl5pPr>
            <a:lvl6pPr marL="457200" eaLnBrk="0" fontAlgn="base" hangingPunct="0">
              <a:spcBef>
                <a:spcPct val="0"/>
              </a:spcBef>
              <a:spcAft>
                <a:spcPct val="0"/>
              </a:spcAft>
              <a:defRPr sz="2000" b="1">
                <a:solidFill>
                  <a:schemeClr val="tx1"/>
                </a:solidFill>
                <a:latin typeface="Helvetica" charset="0"/>
                <a:ea typeface="Arial" charset="0"/>
                <a:cs typeface="Arial" charset="0"/>
              </a:defRPr>
            </a:lvl6pPr>
            <a:lvl7pPr marL="914400" eaLnBrk="0" fontAlgn="base" hangingPunct="0">
              <a:spcBef>
                <a:spcPct val="0"/>
              </a:spcBef>
              <a:spcAft>
                <a:spcPct val="0"/>
              </a:spcAft>
              <a:defRPr sz="2000" b="1">
                <a:solidFill>
                  <a:schemeClr val="tx1"/>
                </a:solidFill>
                <a:latin typeface="Helvetica" charset="0"/>
                <a:ea typeface="Arial" charset="0"/>
                <a:cs typeface="Arial" charset="0"/>
              </a:defRPr>
            </a:lvl7pPr>
            <a:lvl8pPr marL="1371600" eaLnBrk="0" fontAlgn="base" hangingPunct="0">
              <a:spcBef>
                <a:spcPct val="0"/>
              </a:spcBef>
              <a:spcAft>
                <a:spcPct val="0"/>
              </a:spcAft>
              <a:defRPr sz="2000" b="1">
                <a:solidFill>
                  <a:schemeClr val="tx1"/>
                </a:solidFill>
                <a:latin typeface="Helvetica" charset="0"/>
                <a:ea typeface="Arial" charset="0"/>
                <a:cs typeface="Arial" charset="0"/>
              </a:defRPr>
            </a:lvl8pPr>
            <a:lvl9pPr marL="1828800" eaLnBrk="0" fontAlgn="base" hangingPunct="0">
              <a:spcBef>
                <a:spcPct val="0"/>
              </a:spcBef>
              <a:spcAft>
                <a:spcPct val="0"/>
              </a:spcAft>
              <a:defRPr sz="2000" b="1">
                <a:solidFill>
                  <a:schemeClr val="tx1"/>
                </a:solidFill>
                <a:latin typeface="Helvetica" charset="0"/>
                <a:ea typeface="Arial" charset="0"/>
                <a:cs typeface="Arial"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smtClean="0">
                <a:ln>
                  <a:noFill/>
                </a:ln>
                <a:solidFill>
                  <a:srgbClr val="000000"/>
                </a:solidFill>
                <a:effectLst/>
                <a:uLnTx/>
                <a:uFillTx/>
                <a:latin typeface="Helvetica" charset="0"/>
                <a:ea typeface="Arial" charset="0"/>
                <a:cs typeface="Arial" charset="0"/>
              </a:rPr>
              <a:t>WAP</a:t>
            </a:r>
          </a:p>
        </p:txBody>
      </p:sp>
      <p:sp>
        <p:nvSpPr>
          <p:cNvPr id="77" name="TextBox 35"/>
          <p:cNvSpPr txBox="1">
            <a:spLocks noChangeArrowheads="1"/>
          </p:cNvSpPr>
          <p:nvPr/>
        </p:nvSpPr>
        <p:spPr bwMode="auto">
          <a:xfrm>
            <a:off x="4038600" y="1524000"/>
            <a:ext cx="5984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Helvetica" charset="0"/>
                <a:ea typeface="Arial" charset="0"/>
                <a:cs typeface="Arial" charset="0"/>
              </a:defRPr>
            </a:lvl1pPr>
            <a:lvl2pPr marL="37931725" indent="-37474525" eaLnBrk="0" hangingPunct="0">
              <a:defRPr sz="2000" b="1">
                <a:solidFill>
                  <a:schemeClr val="tx1"/>
                </a:solidFill>
                <a:latin typeface="Helvetica" charset="0"/>
                <a:ea typeface="Arial" charset="0"/>
                <a:cs typeface="Arial" charset="0"/>
              </a:defRPr>
            </a:lvl2pPr>
            <a:lvl3pPr eaLnBrk="0" hangingPunct="0">
              <a:defRPr sz="2000" b="1">
                <a:solidFill>
                  <a:schemeClr val="tx1"/>
                </a:solidFill>
                <a:latin typeface="Helvetica" charset="0"/>
                <a:ea typeface="Arial" charset="0"/>
                <a:cs typeface="Arial" charset="0"/>
              </a:defRPr>
            </a:lvl3pPr>
            <a:lvl4pPr eaLnBrk="0" hangingPunct="0">
              <a:defRPr sz="2000" b="1">
                <a:solidFill>
                  <a:schemeClr val="tx1"/>
                </a:solidFill>
                <a:latin typeface="Helvetica" charset="0"/>
                <a:ea typeface="Arial" charset="0"/>
                <a:cs typeface="Arial" charset="0"/>
              </a:defRPr>
            </a:lvl4pPr>
            <a:lvl5pPr eaLnBrk="0" hangingPunct="0">
              <a:defRPr sz="2000" b="1">
                <a:solidFill>
                  <a:schemeClr val="tx1"/>
                </a:solidFill>
                <a:latin typeface="Helvetica" charset="0"/>
                <a:ea typeface="Arial" charset="0"/>
                <a:cs typeface="Arial" charset="0"/>
              </a:defRPr>
            </a:lvl5pPr>
            <a:lvl6pPr marL="457200" eaLnBrk="0" fontAlgn="base" hangingPunct="0">
              <a:spcBef>
                <a:spcPct val="0"/>
              </a:spcBef>
              <a:spcAft>
                <a:spcPct val="0"/>
              </a:spcAft>
              <a:defRPr sz="2000" b="1">
                <a:solidFill>
                  <a:schemeClr val="tx1"/>
                </a:solidFill>
                <a:latin typeface="Helvetica" charset="0"/>
                <a:ea typeface="Arial" charset="0"/>
                <a:cs typeface="Arial" charset="0"/>
              </a:defRPr>
            </a:lvl6pPr>
            <a:lvl7pPr marL="914400" eaLnBrk="0" fontAlgn="base" hangingPunct="0">
              <a:spcBef>
                <a:spcPct val="0"/>
              </a:spcBef>
              <a:spcAft>
                <a:spcPct val="0"/>
              </a:spcAft>
              <a:defRPr sz="2000" b="1">
                <a:solidFill>
                  <a:schemeClr val="tx1"/>
                </a:solidFill>
                <a:latin typeface="Helvetica" charset="0"/>
                <a:ea typeface="Arial" charset="0"/>
                <a:cs typeface="Arial" charset="0"/>
              </a:defRPr>
            </a:lvl7pPr>
            <a:lvl8pPr marL="1371600" eaLnBrk="0" fontAlgn="base" hangingPunct="0">
              <a:spcBef>
                <a:spcPct val="0"/>
              </a:spcBef>
              <a:spcAft>
                <a:spcPct val="0"/>
              </a:spcAft>
              <a:defRPr sz="2000" b="1">
                <a:solidFill>
                  <a:schemeClr val="tx1"/>
                </a:solidFill>
                <a:latin typeface="Helvetica" charset="0"/>
                <a:ea typeface="Arial" charset="0"/>
                <a:cs typeface="Arial" charset="0"/>
              </a:defRPr>
            </a:lvl8pPr>
            <a:lvl9pPr marL="1828800" eaLnBrk="0" fontAlgn="base" hangingPunct="0">
              <a:spcBef>
                <a:spcPct val="0"/>
              </a:spcBef>
              <a:spcAft>
                <a:spcPct val="0"/>
              </a:spcAft>
              <a:defRPr sz="2000" b="1">
                <a:solidFill>
                  <a:schemeClr val="tx1"/>
                </a:solidFill>
                <a:latin typeface="Helvetica" charset="0"/>
                <a:ea typeface="Arial" charset="0"/>
                <a:cs typeface="Arial"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smtClean="0">
                <a:ln>
                  <a:noFill/>
                </a:ln>
                <a:solidFill>
                  <a:srgbClr val="660066"/>
                </a:solidFill>
                <a:effectLst/>
                <a:uLnTx/>
                <a:uFillTx/>
                <a:latin typeface="Helvetica" charset="0"/>
                <a:ea typeface="Arial" charset="0"/>
                <a:cs typeface="Arial" charset="0"/>
              </a:rPr>
              <a:t>SIP</a:t>
            </a:r>
          </a:p>
        </p:txBody>
      </p:sp>
      <p:sp>
        <p:nvSpPr>
          <p:cNvPr id="78" name="TextBox 36"/>
          <p:cNvSpPr txBox="1">
            <a:spLocks noChangeArrowheads="1"/>
          </p:cNvSpPr>
          <p:nvPr/>
        </p:nvSpPr>
        <p:spPr bwMode="auto">
          <a:xfrm>
            <a:off x="6324600" y="1447800"/>
            <a:ext cx="6207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Helvetica" charset="0"/>
                <a:ea typeface="Arial" charset="0"/>
                <a:cs typeface="Arial" charset="0"/>
              </a:defRPr>
            </a:lvl1pPr>
            <a:lvl2pPr marL="37931725" indent="-37474525" eaLnBrk="0" hangingPunct="0">
              <a:defRPr sz="2000" b="1">
                <a:solidFill>
                  <a:schemeClr val="tx1"/>
                </a:solidFill>
                <a:latin typeface="Helvetica" charset="0"/>
                <a:ea typeface="Arial" charset="0"/>
                <a:cs typeface="Arial" charset="0"/>
              </a:defRPr>
            </a:lvl2pPr>
            <a:lvl3pPr eaLnBrk="0" hangingPunct="0">
              <a:defRPr sz="2000" b="1">
                <a:solidFill>
                  <a:schemeClr val="tx1"/>
                </a:solidFill>
                <a:latin typeface="Helvetica" charset="0"/>
                <a:ea typeface="Arial" charset="0"/>
                <a:cs typeface="Arial" charset="0"/>
              </a:defRPr>
            </a:lvl3pPr>
            <a:lvl4pPr eaLnBrk="0" hangingPunct="0">
              <a:defRPr sz="2000" b="1">
                <a:solidFill>
                  <a:schemeClr val="tx1"/>
                </a:solidFill>
                <a:latin typeface="Helvetica" charset="0"/>
                <a:ea typeface="Arial" charset="0"/>
                <a:cs typeface="Arial" charset="0"/>
              </a:defRPr>
            </a:lvl4pPr>
            <a:lvl5pPr eaLnBrk="0" hangingPunct="0">
              <a:defRPr sz="2000" b="1">
                <a:solidFill>
                  <a:schemeClr val="tx1"/>
                </a:solidFill>
                <a:latin typeface="Helvetica" charset="0"/>
                <a:ea typeface="Arial" charset="0"/>
                <a:cs typeface="Arial" charset="0"/>
              </a:defRPr>
            </a:lvl5pPr>
            <a:lvl6pPr marL="457200" eaLnBrk="0" fontAlgn="base" hangingPunct="0">
              <a:spcBef>
                <a:spcPct val="0"/>
              </a:spcBef>
              <a:spcAft>
                <a:spcPct val="0"/>
              </a:spcAft>
              <a:defRPr sz="2000" b="1">
                <a:solidFill>
                  <a:schemeClr val="tx1"/>
                </a:solidFill>
                <a:latin typeface="Helvetica" charset="0"/>
                <a:ea typeface="Arial" charset="0"/>
                <a:cs typeface="Arial" charset="0"/>
              </a:defRPr>
            </a:lvl6pPr>
            <a:lvl7pPr marL="914400" eaLnBrk="0" fontAlgn="base" hangingPunct="0">
              <a:spcBef>
                <a:spcPct val="0"/>
              </a:spcBef>
              <a:spcAft>
                <a:spcPct val="0"/>
              </a:spcAft>
              <a:defRPr sz="2000" b="1">
                <a:solidFill>
                  <a:schemeClr val="tx1"/>
                </a:solidFill>
                <a:latin typeface="Helvetica" charset="0"/>
                <a:ea typeface="Arial" charset="0"/>
                <a:cs typeface="Arial" charset="0"/>
              </a:defRPr>
            </a:lvl7pPr>
            <a:lvl8pPr marL="1371600" eaLnBrk="0" fontAlgn="base" hangingPunct="0">
              <a:spcBef>
                <a:spcPct val="0"/>
              </a:spcBef>
              <a:spcAft>
                <a:spcPct val="0"/>
              </a:spcAft>
              <a:defRPr sz="2000" b="1">
                <a:solidFill>
                  <a:schemeClr val="tx1"/>
                </a:solidFill>
                <a:latin typeface="Helvetica" charset="0"/>
                <a:ea typeface="Arial" charset="0"/>
                <a:cs typeface="Arial" charset="0"/>
              </a:defRPr>
            </a:lvl8pPr>
            <a:lvl9pPr marL="1828800" eaLnBrk="0" fontAlgn="base" hangingPunct="0">
              <a:spcBef>
                <a:spcPct val="0"/>
              </a:spcBef>
              <a:spcAft>
                <a:spcPct val="0"/>
              </a:spcAft>
              <a:defRPr sz="2000" b="1">
                <a:solidFill>
                  <a:schemeClr val="tx1"/>
                </a:solidFill>
                <a:latin typeface="Helvetica" charset="0"/>
                <a:ea typeface="Arial" charset="0"/>
                <a:cs typeface="Arial"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smtClean="0">
                <a:ln>
                  <a:noFill/>
                </a:ln>
                <a:solidFill>
                  <a:srgbClr val="FF0000"/>
                </a:solidFill>
                <a:effectLst/>
                <a:uLnTx/>
                <a:uFillTx/>
                <a:latin typeface="Helvetica" charset="0"/>
                <a:ea typeface="Arial" charset="0"/>
                <a:cs typeface="Arial" charset="0"/>
              </a:rPr>
              <a:t>IPX</a:t>
            </a:r>
          </a:p>
        </p:txBody>
      </p:sp>
      <p:sp>
        <p:nvSpPr>
          <p:cNvPr id="79" name="TextBox 37"/>
          <p:cNvSpPr txBox="1">
            <a:spLocks noChangeArrowheads="1"/>
          </p:cNvSpPr>
          <p:nvPr/>
        </p:nvSpPr>
        <p:spPr bwMode="auto">
          <a:xfrm>
            <a:off x="7848600" y="5257800"/>
            <a:ext cx="8826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Helvetica" charset="0"/>
                <a:ea typeface="Arial" charset="0"/>
                <a:cs typeface="Arial" charset="0"/>
              </a:defRPr>
            </a:lvl1pPr>
            <a:lvl2pPr marL="37931725" indent="-37474525" eaLnBrk="0" hangingPunct="0">
              <a:defRPr sz="2000" b="1">
                <a:solidFill>
                  <a:schemeClr val="tx1"/>
                </a:solidFill>
                <a:latin typeface="Helvetica" charset="0"/>
                <a:ea typeface="Arial" charset="0"/>
                <a:cs typeface="Arial" charset="0"/>
              </a:defRPr>
            </a:lvl2pPr>
            <a:lvl3pPr eaLnBrk="0" hangingPunct="0">
              <a:defRPr sz="2000" b="1">
                <a:solidFill>
                  <a:schemeClr val="tx1"/>
                </a:solidFill>
                <a:latin typeface="Helvetica" charset="0"/>
                <a:ea typeface="Arial" charset="0"/>
                <a:cs typeface="Arial" charset="0"/>
              </a:defRPr>
            </a:lvl3pPr>
            <a:lvl4pPr eaLnBrk="0" hangingPunct="0">
              <a:defRPr sz="2000" b="1">
                <a:solidFill>
                  <a:schemeClr val="tx1"/>
                </a:solidFill>
                <a:latin typeface="Helvetica" charset="0"/>
                <a:ea typeface="Arial" charset="0"/>
                <a:cs typeface="Arial" charset="0"/>
              </a:defRPr>
            </a:lvl4pPr>
            <a:lvl5pPr eaLnBrk="0" hangingPunct="0">
              <a:defRPr sz="2000" b="1">
                <a:solidFill>
                  <a:schemeClr val="tx1"/>
                </a:solidFill>
                <a:latin typeface="Helvetica" charset="0"/>
                <a:ea typeface="Arial" charset="0"/>
                <a:cs typeface="Arial" charset="0"/>
              </a:defRPr>
            </a:lvl5pPr>
            <a:lvl6pPr marL="457200" eaLnBrk="0" fontAlgn="base" hangingPunct="0">
              <a:spcBef>
                <a:spcPct val="0"/>
              </a:spcBef>
              <a:spcAft>
                <a:spcPct val="0"/>
              </a:spcAft>
              <a:defRPr sz="2000" b="1">
                <a:solidFill>
                  <a:schemeClr val="tx1"/>
                </a:solidFill>
                <a:latin typeface="Helvetica" charset="0"/>
                <a:ea typeface="Arial" charset="0"/>
                <a:cs typeface="Arial" charset="0"/>
              </a:defRPr>
            </a:lvl6pPr>
            <a:lvl7pPr marL="914400" eaLnBrk="0" fontAlgn="base" hangingPunct="0">
              <a:spcBef>
                <a:spcPct val="0"/>
              </a:spcBef>
              <a:spcAft>
                <a:spcPct val="0"/>
              </a:spcAft>
              <a:defRPr sz="2000" b="1">
                <a:solidFill>
                  <a:schemeClr val="tx1"/>
                </a:solidFill>
                <a:latin typeface="Helvetica" charset="0"/>
                <a:ea typeface="Arial" charset="0"/>
                <a:cs typeface="Arial" charset="0"/>
              </a:defRPr>
            </a:lvl7pPr>
            <a:lvl8pPr marL="1371600" eaLnBrk="0" fontAlgn="base" hangingPunct="0">
              <a:spcBef>
                <a:spcPct val="0"/>
              </a:spcBef>
              <a:spcAft>
                <a:spcPct val="0"/>
              </a:spcAft>
              <a:defRPr sz="2000" b="1">
                <a:solidFill>
                  <a:schemeClr val="tx1"/>
                </a:solidFill>
                <a:latin typeface="Helvetica" charset="0"/>
                <a:ea typeface="Arial" charset="0"/>
                <a:cs typeface="Arial" charset="0"/>
              </a:defRPr>
            </a:lvl8pPr>
            <a:lvl9pPr marL="1828800" eaLnBrk="0" fontAlgn="base" hangingPunct="0">
              <a:spcBef>
                <a:spcPct val="0"/>
              </a:spcBef>
              <a:spcAft>
                <a:spcPct val="0"/>
              </a:spcAft>
              <a:defRPr sz="2000" b="1">
                <a:solidFill>
                  <a:schemeClr val="tx1"/>
                </a:solidFill>
                <a:latin typeface="Helvetica" charset="0"/>
                <a:ea typeface="Arial" charset="0"/>
                <a:cs typeface="Arial"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smtClean="0">
                <a:ln>
                  <a:noFill/>
                </a:ln>
                <a:solidFill>
                  <a:srgbClr val="FFCC00"/>
                </a:solidFill>
                <a:effectLst/>
                <a:uLnTx/>
                <a:uFillTx/>
                <a:latin typeface="Helvetica" charset="0"/>
                <a:ea typeface="Arial" charset="0"/>
                <a:cs typeface="Arial" charset="0"/>
              </a:rPr>
              <a:t>STUN</a:t>
            </a:r>
          </a:p>
        </p:txBody>
      </p:sp>
      <p:sp>
        <p:nvSpPr>
          <p:cNvPr id="80" name="TextBox 38"/>
          <p:cNvSpPr txBox="1">
            <a:spLocks noChangeArrowheads="1"/>
          </p:cNvSpPr>
          <p:nvPr/>
        </p:nvSpPr>
        <p:spPr bwMode="auto">
          <a:xfrm>
            <a:off x="1905000" y="2514600"/>
            <a:ext cx="6969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Helvetica" charset="0"/>
                <a:ea typeface="Arial" charset="0"/>
                <a:cs typeface="Arial" charset="0"/>
              </a:defRPr>
            </a:lvl1pPr>
            <a:lvl2pPr marL="37931725" indent="-37474525" eaLnBrk="0" hangingPunct="0">
              <a:defRPr sz="2000" b="1">
                <a:solidFill>
                  <a:schemeClr val="tx1"/>
                </a:solidFill>
                <a:latin typeface="Helvetica" charset="0"/>
                <a:ea typeface="Arial" charset="0"/>
                <a:cs typeface="Arial" charset="0"/>
              </a:defRPr>
            </a:lvl2pPr>
            <a:lvl3pPr eaLnBrk="0" hangingPunct="0">
              <a:defRPr sz="2000" b="1">
                <a:solidFill>
                  <a:schemeClr val="tx1"/>
                </a:solidFill>
                <a:latin typeface="Helvetica" charset="0"/>
                <a:ea typeface="Arial" charset="0"/>
                <a:cs typeface="Arial" charset="0"/>
              </a:defRPr>
            </a:lvl3pPr>
            <a:lvl4pPr eaLnBrk="0" hangingPunct="0">
              <a:defRPr sz="2000" b="1">
                <a:solidFill>
                  <a:schemeClr val="tx1"/>
                </a:solidFill>
                <a:latin typeface="Helvetica" charset="0"/>
                <a:ea typeface="Arial" charset="0"/>
                <a:cs typeface="Arial" charset="0"/>
              </a:defRPr>
            </a:lvl4pPr>
            <a:lvl5pPr eaLnBrk="0" hangingPunct="0">
              <a:defRPr sz="2000" b="1">
                <a:solidFill>
                  <a:schemeClr val="tx1"/>
                </a:solidFill>
                <a:latin typeface="Helvetica" charset="0"/>
                <a:ea typeface="Arial" charset="0"/>
                <a:cs typeface="Arial" charset="0"/>
              </a:defRPr>
            </a:lvl5pPr>
            <a:lvl6pPr marL="457200" eaLnBrk="0" fontAlgn="base" hangingPunct="0">
              <a:spcBef>
                <a:spcPct val="0"/>
              </a:spcBef>
              <a:spcAft>
                <a:spcPct val="0"/>
              </a:spcAft>
              <a:defRPr sz="2000" b="1">
                <a:solidFill>
                  <a:schemeClr val="tx1"/>
                </a:solidFill>
                <a:latin typeface="Helvetica" charset="0"/>
                <a:ea typeface="Arial" charset="0"/>
                <a:cs typeface="Arial" charset="0"/>
              </a:defRPr>
            </a:lvl6pPr>
            <a:lvl7pPr marL="914400" eaLnBrk="0" fontAlgn="base" hangingPunct="0">
              <a:spcBef>
                <a:spcPct val="0"/>
              </a:spcBef>
              <a:spcAft>
                <a:spcPct val="0"/>
              </a:spcAft>
              <a:defRPr sz="2000" b="1">
                <a:solidFill>
                  <a:schemeClr val="tx1"/>
                </a:solidFill>
                <a:latin typeface="Helvetica" charset="0"/>
                <a:ea typeface="Arial" charset="0"/>
                <a:cs typeface="Arial" charset="0"/>
              </a:defRPr>
            </a:lvl7pPr>
            <a:lvl8pPr marL="1371600" eaLnBrk="0" fontAlgn="base" hangingPunct="0">
              <a:spcBef>
                <a:spcPct val="0"/>
              </a:spcBef>
              <a:spcAft>
                <a:spcPct val="0"/>
              </a:spcAft>
              <a:defRPr sz="2000" b="1">
                <a:solidFill>
                  <a:schemeClr val="tx1"/>
                </a:solidFill>
                <a:latin typeface="Helvetica" charset="0"/>
                <a:ea typeface="Arial" charset="0"/>
                <a:cs typeface="Arial" charset="0"/>
              </a:defRPr>
            </a:lvl8pPr>
            <a:lvl9pPr marL="1828800" eaLnBrk="0" fontAlgn="base" hangingPunct="0">
              <a:spcBef>
                <a:spcPct val="0"/>
              </a:spcBef>
              <a:spcAft>
                <a:spcPct val="0"/>
              </a:spcAft>
              <a:defRPr sz="2000" b="1">
                <a:solidFill>
                  <a:schemeClr val="tx1"/>
                </a:solidFill>
                <a:latin typeface="Helvetica" charset="0"/>
                <a:ea typeface="Arial" charset="0"/>
                <a:cs typeface="Arial"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smtClean="0">
                <a:ln>
                  <a:noFill/>
                </a:ln>
                <a:solidFill>
                  <a:srgbClr val="660066"/>
                </a:solidFill>
                <a:effectLst/>
                <a:uLnTx/>
                <a:uFillTx/>
                <a:latin typeface="Helvetica" charset="0"/>
                <a:ea typeface="Arial" charset="0"/>
                <a:cs typeface="Arial" charset="0"/>
              </a:rPr>
              <a:t>RTP</a:t>
            </a:r>
          </a:p>
        </p:txBody>
      </p:sp>
      <p:sp>
        <p:nvSpPr>
          <p:cNvPr id="81" name="TextBox 39"/>
          <p:cNvSpPr txBox="1">
            <a:spLocks noChangeArrowheads="1"/>
          </p:cNvSpPr>
          <p:nvPr/>
        </p:nvSpPr>
        <p:spPr bwMode="auto">
          <a:xfrm>
            <a:off x="3505200" y="4572000"/>
            <a:ext cx="86836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Helvetica" charset="0"/>
                <a:ea typeface="Arial" charset="0"/>
                <a:cs typeface="Arial" charset="0"/>
              </a:defRPr>
            </a:lvl1pPr>
            <a:lvl2pPr marL="37931725" indent="-37474525" eaLnBrk="0" hangingPunct="0">
              <a:defRPr sz="2000" b="1">
                <a:solidFill>
                  <a:schemeClr val="tx1"/>
                </a:solidFill>
                <a:latin typeface="Helvetica" charset="0"/>
                <a:ea typeface="Arial" charset="0"/>
                <a:cs typeface="Arial" charset="0"/>
              </a:defRPr>
            </a:lvl2pPr>
            <a:lvl3pPr eaLnBrk="0" hangingPunct="0">
              <a:defRPr sz="2000" b="1">
                <a:solidFill>
                  <a:schemeClr val="tx1"/>
                </a:solidFill>
                <a:latin typeface="Helvetica" charset="0"/>
                <a:ea typeface="Arial" charset="0"/>
                <a:cs typeface="Arial" charset="0"/>
              </a:defRPr>
            </a:lvl3pPr>
            <a:lvl4pPr eaLnBrk="0" hangingPunct="0">
              <a:defRPr sz="2000" b="1">
                <a:solidFill>
                  <a:schemeClr val="tx1"/>
                </a:solidFill>
                <a:latin typeface="Helvetica" charset="0"/>
                <a:ea typeface="Arial" charset="0"/>
                <a:cs typeface="Arial" charset="0"/>
              </a:defRPr>
            </a:lvl4pPr>
            <a:lvl5pPr eaLnBrk="0" hangingPunct="0">
              <a:defRPr sz="2000" b="1">
                <a:solidFill>
                  <a:schemeClr val="tx1"/>
                </a:solidFill>
                <a:latin typeface="Helvetica" charset="0"/>
                <a:ea typeface="Arial" charset="0"/>
                <a:cs typeface="Arial" charset="0"/>
              </a:defRPr>
            </a:lvl5pPr>
            <a:lvl6pPr marL="457200" eaLnBrk="0" fontAlgn="base" hangingPunct="0">
              <a:spcBef>
                <a:spcPct val="0"/>
              </a:spcBef>
              <a:spcAft>
                <a:spcPct val="0"/>
              </a:spcAft>
              <a:defRPr sz="2000" b="1">
                <a:solidFill>
                  <a:schemeClr val="tx1"/>
                </a:solidFill>
                <a:latin typeface="Helvetica" charset="0"/>
                <a:ea typeface="Arial" charset="0"/>
                <a:cs typeface="Arial" charset="0"/>
              </a:defRPr>
            </a:lvl6pPr>
            <a:lvl7pPr marL="914400" eaLnBrk="0" fontAlgn="base" hangingPunct="0">
              <a:spcBef>
                <a:spcPct val="0"/>
              </a:spcBef>
              <a:spcAft>
                <a:spcPct val="0"/>
              </a:spcAft>
              <a:defRPr sz="2000" b="1">
                <a:solidFill>
                  <a:schemeClr val="tx1"/>
                </a:solidFill>
                <a:latin typeface="Helvetica" charset="0"/>
                <a:ea typeface="Arial" charset="0"/>
                <a:cs typeface="Arial" charset="0"/>
              </a:defRPr>
            </a:lvl7pPr>
            <a:lvl8pPr marL="1371600" eaLnBrk="0" fontAlgn="base" hangingPunct="0">
              <a:spcBef>
                <a:spcPct val="0"/>
              </a:spcBef>
              <a:spcAft>
                <a:spcPct val="0"/>
              </a:spcAft>
              <a:defRPr sz="2000" b="1">
                <a:solidFill>
                  <a:schemeClr val="tx1"/>
                </a:solidFill>
                <a:latin typeface="Helvetica" charset="0"/>
                <a:ea typeface="Arial" charset="0"/>
                <a:cs typeface="Arial" charset="0"/>
              </a:defRPr>
            </a:lvl8pPr>
            <a:lvl9pPr marL="1828800" eaLnBrk="0" fontAlgn="base" hangingPunct="0">
              <a:spcBef>
                <a:spcPct val="0"/>
              </a:spcBef>
              <a:spcAft>
                <a:spcPct val="0"/>
              </a:spcAft>
              <a:defRPr sz="2000" b="1">
                <a:solidFill>
                  <a:schemeClr val="tx1"/>
                </a:solidFill>
                <a:latin typeface="Helvetica" charset="0"/>
                <a:ea typeface="Arial" charset="0"/>
                <a:cs typeface="Arial"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smtClean="0">
                <a:ln>
                  <a:noFill/>
                </a:ln>
                <a:solidFill>
                  <a:srgbClr val="660066"/>
                </a:solidFill>
                <a:effectLst/>
                <a:uLnTx/>
                <a:uFillTx/>
                <a:latin typeface="Helvetica" charset="0"/>
                <a:ea typeface="Arial" charset="0"/>
                <a:cs typeface="Arial" charset="0"/>
              </a:rPr>
              <a:t>RTSP</a:t>
            </a:r>
          </a:p>
        </p:txBody>
      </p:sp>
      <p:sp>
        <p:nvSpPr>
          <p:cNvPr id="82" name="TextBox 41"/>
          <p:cNvSpPr txBox="1">
            <a:spLocks noChangeArrowheads="1"/>
          </p:cNvSpPr>
          <p:nvPr/>
        </p:nvSpPr>
        <p:spPr bwMode="auto">
          <a:xfrm>
            <a:off x="7696200" y="4038600"/>
            <a:ext cx="8826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Helvetica" charset="0"/>
                <a:ea typeface="Arial" charset="0"/>
                <a:cs typeface="Arial" charset="0"/>
              </a:defRPr>
            </a:lvl1pPr>
            <a:lvl2pPr marL="37931725" indent="-37474525" eaLnBrk="0" hangingPunct="0">
              <a:defRPr sz="2000" b="1">
                <a:solidFill>
                  <a:schemeClr val="tx1"/>
                </a:solidFill>
                <a:latin typeface="Helvetica" charset="0"/>
                <a:ea typeface="Arial" charset="0"/>
                <a:cs typeface="Arial" charset="0"/>
              </a:defRPr>
            </a:lvl2pPr>
            <a:lvl3pPr eaLnBrk="0" hangingPunct="0">
              <a:defRPr sz="2000" b="1">
                <a:solidFill>
                  <a:schemeClr val="tx1"/>
                </a:solidFill>
                <a:latin typeface="Helvetica" charset="0"/>
                <a:ea typeface="Arial" charset="0"/>
                <a:cs typeface="Arial" charset="0"/>
              </a:defRPr>
            </a:lvl3pPr>
            <a:lvl4pPr eaLnBrk="0" hangingPunct="0">
              <a:defRPr sz="2000" b="1">
                <a:solidFill>
                  <a:schemeClr val="tx1"/>
                </a:solidFill>
                <a:latin typeface="Helvetica" charset="0"/>
                <a:ea typeface="Arial" charset="0"/>
                <a:cs typeface="Arial" charset="0"/>
              </a:defRPr>
            </a:lvl4pPr>
            <a:lvl5pPr eaLnBrk="0" hangingPunct="0">
              <a:defRPr sz="2000" b="1">
                <a:solidFill>
                  <a:schemeClr val="tx1"/>
                </a:solidFill>
                <a:latin typeface="Helvetica" charset="0"/>
                <a:ea typeface="Arial" charset="0"/>
                <a:cs typeface="Arial" charset="0"/>
              </a:defRPr>
            </a:lvl5pPr>
            <a:lvl6pPr marL="457200" eaLnBrk="0" fontAlgn="base" hangingPunct="0">
              <a:spcBef>
                <a:spcPct val="0"/>
              </a:spcBef>
              <a:spcAft>
                <a:spcPct val="0"/>
              </a:spcAft>
              <a:defRPr sz="2000" b="1">
                <a:solidFill>
                  <a:schemeClr val="tx1"/>
                </a:solidFill>
                <a:latin typeface="Helvetica" charset="0"/>
                <a:ea typeface="Arial" charset="0"/>
                <a:cs typeface="Arial" charset="0"/>
              </a:defRPr>
            </a:lvl6pPr>
            <a:lvl7pPr marL="914400" eaLnBrk="0" fontAlgn="base" hangingPunct="0">
              <a:spcBef>
                <a:spcPct val="0"/>
              </a:spcBef>
              <a:spcAft>
                <a:spcPct val="0"/>
              </a:spcAft>
              <a:defRPr sz="2000" b="1">
                <a:solidFill>
                  <a:schemeClr val="tx1"/>
                </a:solidFill>
                <a:latin typeface="Helvetica" charset="0"/>
                <a:ea typeface="Arial" charset="0"/>
                <a:cs typeface="Arial" charset="0"/>
              </a:defRPr>
            </a:lvl7pPr>
            <a:lvl8pPr marL="1371600" eaLnBrk="0" fontAlgn="base" hangingPunct="0">
              <a:spcBef>
                <a:spcPct val="0"/>
              </a:spcBef>
              <a:spcAft>
                <a:spcPct val="0"/>
              </a:spcAft>
              <a:defRPr sz="2000" b="1">
                <a:solidFill>
                  <a:schemeClr val="tx1"/>
                </a:solidFill>
                <a:latin typeface="Helvetica" charset="0"/>
                <a:ea typeface="Arial" charset="0"/>
                <a:cs typeface="Arial" charset="0"/>
              </a:defRPr>
            </a:lvl8pPr>
            <a:lvl9pPr marL="1828800" eaLnBrk="0" fontAlgn="base" hangingPunct="0">
              <a:spcBef>
                <a:spcPct val="0"/>
              </a:spcBef>
              <a:spcAft>
                <a:spcPct val="0"/>
              </a:spcAft>
              <a:defRPr sz="2000" b="1">
                <a:solidFill>
                  <a:schemeClr val="tx1"/>
                </a:solidFill>
                <a:latin typeface="Helvetica" charset="0"/>
                <a:ea typeface="Arial" charset="0"/>
                <a:cs typeface="Arial"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smtClean="0">
                <a:ln>
                  <a:noFill/>
                </a:ln>
                <a:solidFill>
                  <a:srgbClr val="660066"/>
                </a:solidFill>
                <a:effectLst/>
                <a:uLnTx/>
                <a:uFillTx/>
                <a:latin typeface="Helvetica" charset="0"/>
                <a:ea typeface="Arial" charset="0"/>
                <a:cs typeface="Arial" charset="0"/>
              </a:rPr>
              <a:t>RTCP</a:t>
            </a:r>
          </a:p>
        </p:txBody>
      </p:sp>
      <p:sp>
        <p:nvSpPr>
          <p:cNvPr id="83" name="TextBox 42"/>
          <p:cNvSpPr txBox="1">
            <a:spLocks noChangeArrowheads="1"/>
          </p:cNvSpPr>
          <p:nvPr/>
        </p:nvSpPr>
        <p:spPr bwMode="auto">
          <a:xfrm>
            <a:off x="533400" y="3276600"/>
            <a:ext cx="6413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Helvetica" charset="0"/>
                <a:ea typeface="Arial" charset="0"/>
                <a:cs typeface="Arial" charset="0"/>
              </a:defRPr>
            </a:lvl1pPr>
            <a:lvl2pPr marL="37931725" indent="-37474525" eaLnBrk="0" hangingPunct="0">
              <a:defRPr sz="2000" b="1">
                <a:solidFill>
                  <a:schemeClr val="tx1"/>
                </a:solidFill>
                <a:latin typeface="Helvetica" charset="0"/>
                <a:ea typeface="Arial" charset="0"/>
                <a:cs typeface="Arial" charset="0"/>
              </a:defRPr>
            </a:lvl2pPr>
            <a:lvl3pPr eaLnBrk="0" hangingPunct="0">
              <a:defRPr sz="2000" b="1">
                <a:solidFill>
                  <a:schemeClr val="tx1"/>
                </a:solidFill>
                <a:latin typeface="Helvetica" charset="0"/>
                <a:ea typeface="Arial" charset="0"/>
                <a:cs typeface="Arial" charset="0"/>
              </a:defRPr>
            </a:lvl3pPr>
            <a:lvl4pPr eaLnBrk="0" hangingPunct="0">
              <a:defRPr sz="2000" b="1">
                <a:solidFill>
                  <a:schemeClr val="tx1"/>
                </a:solidFill>
                <a:latin typeface="Helvetica" charset="0"/>
                <a:ea typeface="Arial" charset="0"/>
                <a:cs typeface="Arial" charset="0"/>
              </a:defRPr>
            </a:lvl4pPr>
            <a:lvl5pPr eaLnBrk="0" hangingPunct="0">
              <a:defRPr sz="2000" b="1">
                <a:solidFill>
                  <a:schemeClr val="tx1"/>
                </a:solidFill>
                <a:latin typeface="Helvetica" charset="0"/>
                <a:ea typeface="Arial" charset="0"/>
                <a:cs typeface="Arial" charset="0"/>
              </a:defRPr>
            </a:lvl5pPr>
            <a:lvl6pPr marL="457200" eaLnBrk="0" fontAlgn="base" hangingPunct="0">
              <a:spcBef>
                <a:spcPct val="0"/>
              </a:spcBef>
              <a:spcAft>
                <a:spcPct val="0"/>
              </a:spcAft>
              <a:defRPr sz="2000" b="1">
                <a:solidFill>
                  <a:schemeClr val="tx1"/>
                </a:solidFill>
                <a:latin typeface="Helvetica" charset="0"/>
                <a:ea typeface="Arial" charset="0"/>
                <a:cs typeface="Arial" charset="0"/>
              </a:defRPr>
            </a:lvl6pPr>
            <a:lvl7pPr marL="914400" eaLnBrk="0" fontAlgn="base" hangingPunct="0">
              <a:spcBef>
                <a:spcPct val="0"/>
              </a:spcBef>
              <a:spcAft>
                <a:spcPct val="0"/>
              </a:spcAft>
              <a:defRPr sz="2000" b="1">
                <a:solidFill>
                  <a:schemeClr val="tx1"/>
                </a:solidFill>
                <a:latin typeface="Helvetica" charset="0"/>
                <a:ea typeface="Arial" charset="0"/>
                <a:cs typeface="Arial" charset="0"/>
              </a:defRPr>
            </a:lvl7pPr>
            <a:lvl8pPr marL="1371600" eaLnBrk="0" fontAlgn="base" hangingPunct="0">
              <a:spcBef>
                <a:spcPct val="0"/>
              </a:spcBef>
              <a:spcAft>
                <a:spcPct val="0"/>
              </a:spcAft>
              <a:defRPr sz="2000" b="1">
                <a:solidFill>
                  <a:schemeClr val="tx1"/>
                </a:solidFill>
                <a:latin typeface="Helvetica" charset="0"/>
                <a:ea typeface="Arial" charset="0"/>
                <a:cs typeface="Arial" charset="0"/>
              </a:defRPr>
            </a:lvl8pPr>
            <a:lvl9pPr marL="1828800" eaLnBrk="0" fontAlgn="base" hangingPunct="0">
              <a:spcBef>
                <a:spcPct val="0"/>
              </a:spcBef>
              <a:spcAft>
                <a:spcPct val="0"/>
              </a:spcAft>
              <a:defRPr sz="2000" b="1">
                <a:solidFill>
                  <a:schemeClr val="tx1"/>
                </a:solidFill>
                <a:latin typeface="Helvetica" charset="0"/>
                <a:ea typeface="Arial" charset="0"/>
                <a:cs typeface="Arial"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smtClean="0">
                <a:ln>
                  <a:noFill/>
                </a:ln>
                <a:solidFill>
                  <a:srgbClr val="0000FF"/>
                </a:solidFill>
                <a:effectLst/>
                <a:uLnTx/>
                <a:uFillTx/>
                <a:latin typeface="Helvetica" charset="0"/>
                <a:ea typeface="Arial" charset="0"/>
                <a:cs typeface="Arial" charset="0"/>
              </a:rPr>
              <a:t>PIM</a:t>
            </a:r>
          </a:p>
        </p:txBody>
      </p:sp>
      <p:sp>
        <p:nvSpPr>
          <p:cNvPr id="84" name="TextBox 43"/>
          <p:cNvSpPr txBox="1">
            <a:spLocks noChangeArrowheads="1"/>
          </p:cNvSpPr>
          <p:nvPr/>
        </p:nvSpPr>
        <p:spPr bwMode="auto">
          <a:xfrm>
            <a:off x="6835775" y="2590800"/>
            <a:ext cx="8397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Helvetica" charset="0"/>
                <a:ea typeface="Arial" charset="0"/>
                <a:cs typeface="Arial" charset="0"/>
              </a:defRPr>
            </a:lvl1pPr>
            <a:lvl2pPr marL="37931725" indent="-37474525" eaLnBrk="0" hangingPunct="0">
              <a:defRPr sz="2000" b="1">
                <a:solidFill>
                  <a:schemeClr val="tx1"/>
                </a:solidFill>
                <a:latin typeface="Helvetica" charset="0"/>
                <a:ea typeface="Arial" charset="0"/>
                <a:cs typeface="Arial" charset="0"/>
              </a:defRPr>
            </a:lvl2pPr>
            <a:lvl3pPr eaLnBrk="0" hangingPunct="0">
              <a:defRPr sz="2000" b="1">
                <a:solidFill>
                  <a:schemeClr val="tx1"/>
                </a:solidFill>
                <a:latin typeface="Helvetica" charset="0"/>
                <a:ea typeface="Arial" charset="0"/>
                <a:cs typeface="Arial" charset="0"/>
              </a:defRPr>
            </a:lvl3pPr>
            <a:lvl4pPr eaLnBrk="0" hangingPunct="0">
              <a:defRPr sz="2000" b="1">
                <a:solidFill>
                  <a:schemeClr val="tx1"/>
                </a:solidFill>
                <a:latin typeface="Helvetica" charset="0"/>
                <a:ea typeface="Arial" charset="0"/>
                <a:cs typeface="Arial" charset="0"/>
              </a:defRPr>
            </a:lvl4pPr>
            <a:lvl5pPr eaLnBrk="0" hangingPunct="0">
              <a:defRPr sz="2000" b="1">
                <a:solidFill>
                  <a:schemeClr val="tx1"/>
                </a:solidFill>
                <a:latin typeface="Helvetica" charset="0"/>
                <a:ea typeface="Arial" charset="0"/>
                <a:cs typeface="Arial" charset="0"/>
              </a:defRPr>
            </a:lvl5pPr>
            <a:lvl6pPr marL="457200" eaLnBrk="0" fontAlgn="base" hangingPunct="0">
              <a:spcBef>
                <a:spcPct val="0"/>
              </a:spcBef>
              <a:spcAft>
                <a:spcPct val="0"/>
              </a:spcAft>
              <a:defRPr sz="2000" b="1">
                <a:solidFill>
                  <a:schemeClr val="tx1"/>
                </a:solidFill>
                <a:latin typeface="Helvetica" charset="0"/>
                <a:ea typeface="Arial" charset="0"/>
                <a:cs typeface="Arial" charset="0"/>
              </a:defRPr>
            </a:lvl6pPr>
            <a:lvl7pPr marL="914400" eaLnBrk="0" fontAlgn="base" hangingPunct="0">
              <a:spcBef>
                <a:spcPct val="0"/>
              </a:spcBef>
              <a:spcAft>
                <a:spcPct val="0"/>
              </a:spcAft>
              <a:defRPr sz="2000" b="1">
                <a:solidFill>
                  <a:schemeClr val="tx1"/>
                </a:solidFill>
                <a:latin typeface="Helvetica" charset="0"/>
                <a:ea typeface="Arial" charset="0"/>
                <a:cs typeface="Arial" charset="0"/>
              </a:defRPr>
            </a:lvl7pPr>
            <a:lvl8pPr marL="1371600" eaLnBrk="0" fontAlgn="base" hangingPunct="0">
              <a:spcBef>
                <a:spcPct val="0"/>
              </a:spcBef>
              <a:spcAft>
                <a:spcPct val="0"/>
              </a:spcAft>
              <a:defRPr sz="2000" b="1">
                <a:solidFill>
                  <a:schemeClr val="tx1"/>
                </a:solidFill>
                <a:latin typeface="Helvetica" charset="0"/>
                <a:ea typeface="Arial" charset="0"/>
                <a:cs typeface="Arial" charset="0"/>
              </a:defRPr>
            </a:lvl8pPr>
            <a:lvl9pPr marL="1828800" eaLnBrk="0" fontAlgn="base" hangingPunct="0">
              <a:spcBef>
                <a:spcPct val="0"/>
              </a:spcBef>
              <a:spcAft>
                <a:spcPct val="0"/>
              </a:spcAft>
              <a:defRPr sz="2000" b="1">
                <a:solidFill>
                  <a:schemeClr val="tx1"/>
                </a:solidFill>
                <a:latin typeface="Helvetica" charset="0"/>
                <a:ea typeface="Arial" charset="0"/>
                <a:cs typeface="Arial"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smtClean="0">
                <a:ln>
                  <a:noFill/>
                </a:ln>
                <a:solidFill>
                  <a:srgbClr val="000000"/>
                </a:solidFill>
                <a:effectLst/>
                <a:uLnTx/>
                <a:uFillTx/>
                <a:latin typeface="Helvetica" charset="0"/>
                <a:ea typeface="Arial" charset="0"/>
                <a:cs typeface="Arial" charset="0"/>
              </a:rPr>
              <a:t>IGMP</a:t>
            </a:r>
          </a:p>
        </p:txBody>
      </p:sp>
      <p:sp>
        <p:nvSpPr>
          <p:cNvPr id="85" name="TextBox 40"/>
          <p:cNvSpPr txBox="1">
            <a:spLocks noChangeArrowheads="1"/>
          </p:cNvSpPr>
          <p:nvPr/>
        </p:nvSpPr>
        <p:spPr bwMode="auto">
          <a:xfrm>
            <a:off x="4419600" y="2438400"/>
            <a:ext cx="8255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Helvetica" charset="0"/>
                <a:ea typeface="Arial" charset="0"/>
                <a:cs typeface="Arial" charset="0"/>
              </a:defRPr>
            </a:lvl1pPr>
            <a:lvl2pPr marL="37931725" indent="-37474525" eaLnBrk="0" hangingPunct="0">
              <a:defRPr sz="2000" b="1">
                <a:solidFill>
                  <a:schemeClr val="tx1"/>
                </a:solidFill>
                <a:latin typeface="Helvetica" charset="0"/>
                <a:ea typeface="Arial" charset="0"/>
                <a:cs typeface="Arial" charset="0"/>
              </a:defRPr>
            </a:lvl2pPr>
            <a:lvl3pPr eaLnBrk="0" hangingPunct="0">
              <a:defRPr sz="2000" b="1">
                <a:solidFill>
                  <a:schemeClr val="tx1"/>
                </a:solidFill>
                <a:latin typeface="Helvetica" charset="0"/>
                <a:ea typeface="Arial" charset="0"/>
                <a:cs typeface="Arial" charset="0"/>
              </a:defRPr>
            </a:lvl3pPr>
            <a:lvl4pPr eaLnBrk="0" hangingPunct="0">
              <a:defRPr sz="2000" b="1">
                <a:solidFill>
                  <a:schemeClr val="tx1"/>
                </a:solidFill>
                <a:latin typeface="Helvetica" charset="0"/>
                <a:ea typeface="Arial" charset="0"/>
                <a:cs typeface="Arial" charset="0"/>
              </a:defRPr>
            </a:lvl4pPr>
            <a:lvl5pPr eaLnBrk="0" hangingPunct="0">
              <a:defRPr sz="2000" b="1">
                <a:solidFill>
                  <a:schemeClr val="tx1"/>
                </a:solidFill>
                <a:latin typeface="Helvetica" charset="0"/>
                <a:ea typeface="Arial" charset="0"/>
                <a:cs typeface="Arial" charset="0"/>
              </a:defRPr>
            </a:lvl5pPr>
            <a:lvl6pPr marL="457200" eaLnBrk="0" fontAlgn="base" hangingPunct="0">
              <a:spcBef>
                <a:spcPct val="0"/>
              </a:spcBef>
              <a:spcAft>
                <a:spcPct val="0"/>
              </a:spcAft>
              <a:defRPr sz="2000" b="1">
                <a:solidFill>
                  <a:schemeClr val="tx1"/>
                </a:solidFill>
                <a:latin typeface="Helvetica" charset="0"/>
                <a:ea typeface="Arial" charset="0"/>
                <a:cs typeface="Arial" charset="0"/>
              </a:defRPr>
            </a:lvl6pPr>
            <a:lvl7pPr marL="914400" eaLnBrk="0" fontAlgn="base" hangingPunct="0">
              <a:spcBef>
                <a:spcPct val="0"/>
              </a:spcBef>
              <a:spcAft>
                <a:spcPct val="0"/>
              </a:spcAft>
              <a:defRPr sz="2000" b="1">
                <a:solidFill>
                  <a:schemeClr val="tx1"/>
                </a:solidFill>
                <a:latin typeface="Helvetica" charset="0"/>
                <a:ea typeface="Arial" charset="0"/>
                <a:cs typeface="Arial" charset="0"/>
              </a:defRPr>
            </a:lvl7pPr>
            <a:lvl8pPr marL="1371600" eaLnBrk="0" fontAlgn="base" hangingPunct="0">
              <a:spcBef>
                <a:spcPct val="0"/>
              </a:spcBef>
              <a:spcAft>
                <a:spcPct val="0"/>
              </a:spcAft>
              <a:defRPr sz="2000" b="1">
                <a:solidFill>
                  <a:schemeClr val="tx1"/>
                </a:solidFill>
                <a:latin typeface="Helvetica" charset="0"/>
                <a:ea typeface="Arial" charset="0"/>
                <a:cs typeface="Arial" charset="0"/>
              </a:defRPr>
            </a:lvl8pPr>
            <a:lvl9pPr marL="1828800" eaLnBrk="0" fontAlgn="base" hangingPunct="0">
              <a:spcBef>
                <a:spcPct val="0"/>
              </a:spcBef>
              <a:spcAft>
                <a:spcPct val="0"/>
              </a:spcAft>
              <a:defRPr sz="2000" b="1">
                <a:solidFill>
                  <a:schemeClr val="tx1"/>
                </a:solidFill>
                <a:latin typeface="Helvetica" charset="0"/>
                <a:ea typeface="Arial" charset="0"/>
                <a:cs typeface="Arial"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smtClean="0">
                <a:ln>
                  <a:noFill/>
                </a:ln>
                <a:solidFill>
                  <a:srgbClr val="000000"/>
                </a:solidFill>
                <a:effectLst/>
                <a:uLnTx/>
                <a:uFillTx/>
                <a:latin typeface="Helvetica" charset="0"/>
                <a:ea typeface="Arial" charset="0"/>
                <a:cs typeface="Arial" charset="0"/>
              </a:rPr>
              <a:t>ICMP</a:t>
            </a:r>
          </a:p>
        </p:txBody>
      </p:sp>
      <p:sp>
        <p:nvSpPr>
          <p:cNvPr id="86" name="TextBox 41"/>
          <p:cNvSpPr txBox="1">
            <a:spLocks noChangeArrowheads="1"/>
          </p:cNvSpPr>
          <p:nvPr/>
        </p:nvSpPr>
        <p:spPr bwMode="auto">
          <a:xfrm>
            <a:off x="4648200" y="4038600"/>
            <a:ext cx="8969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Helvetica" charset="0"/>
                <a:ea typeface="Arial" charset="0"/>
                <a:cs typeface="Arial" charset="0"/>
              </a:defRPr>
            </a:lvl1pPr>
            <a:lvl2pPr marL="37931725" indent="-37474525" eaLnBrk="0" hangingPunct="0">
              <a:defRPr sz="2000" b="1">
                <a:solidFill>
                  <a:schemeClr val="tx1"/>
                </a:solidFill>
                <a:latin typeface="Helvetica" charset="0"/>
                <a:ea typeface="Arial" charset="0"/>
                <a:cs typeface="Arial" charset="0"/>
              </a:defRPr>
            </a:lvl2pPr>
            <a:lvl3pPr eaLnBrk="0" hangingPunct="0">
              <a:defRPr sz="2000" b="1">
                <a:solidFill>
                  <a:schemeClr val="tx1"/>
                </a:solidFill>
                <a:latin typeface="Helvetica" charset="0"/>
                <a:ea typeface="Arial" charset="0"/>
                <a:cs typeface="Arial" charset="0"/>
              </a:defRPr>
            </a:lvl3pPr>
            <a:lvl4pPr eaLnBrk="0" hangingPunct="0">
              <a:defRPr sz="2000" b="1">
                <a:solidFill>
                  <a:schemeClr val="tx1"/>
                </a:solidFill>
                <a:latin typeface="Helvetica" charset="0"/>
                <a:ea typeface="Arial" charset="0"/>
                <a:cs typeface="Arial" charset="0"/>
              </a:defRPr>
            </a:lvl4pPr>
            <a:lvl5pPr eaLnBrk="0" hangingPunct="0">
              <a:defRPr sz="2000" b="1">
                <a:solidFill>
                  <a:schemeClr val="tx1"/>
                </a:solidFill>
                <a:latin typeface="Helvetica" charset="0"/>
                <a:ea typeface="Arial" charset="0"/>
                <a:cs typeface="Arial" charset="0"/>
              </a:defRPr>
            </a:lvl5pPr>
            <a:lvl6pPr marL="457200" eaLnBrk="0" fontAlgn="base" hangingPunct="0">
              <a:spcBef>
                <a:spcPct val="0"/>
              </a:spcBef>
              <a:spcAft>
                <a:spcPct val="0"/>
              </a:spcAft>
              <a:defRPr sz="2000" b="1">
                <a:solidFill>
                  <a:schemeClr val="tx1"/>
                </a:solidFill>
                <a:latin typeface="Helvetica" charset="0"/>
                <a:ea typeface="Arial" charset="0"/>
                <a:cs typeface="Arial" charset="0"/>
              </a:defRPr>
            </a:lvl6pPr>
            <a:lvl7pPr marL="914400" eaLnBrk="0" fontAlgn="base" hangingPunct="0">
              <a:spcBef>
                <a:spcPct val="0"/>
              </a:spcBef>
              <a:spcAft>
                <a:spcPct val="0"/>
              </a:spcAft>
              <a:defRPr sz="2000" b="1">
                <a:solidFill>
                  <a:schemeClr val="tx1"/>
                </a:solidFill>
                <a:latin typeface="Helvetica" charset="0"/>
                <a:ea typeface="Arial" charset="0"/>
                <a:cs typeface="Arial" charset="0"/>
              </a:defRPr>
            </a:lvl7pPr>
            <a:lvl8pPr marL="1371600" eaLnBrk="0" fontAlgn="base" hangingPunct="0">
              <a:spcBef>
                <a:spcPct val="0"/>
              </a:spcBef>
              <a:spcAft>
                <a:spcPct val="0"/>
              </a:spcAft>
              <a:defRPr sz="2000" b="1">
                <a:solidFill>
                  <a:schemeClr val="tx1"/>
                </a:solidFill>
                <a:latin typeface="Helvetica" charset="0"/>
                <a:ea typeface="Arial" charset="0"/>
                <a:cs typeface="Arial" charset="0"/>
              </a:defRPr>
            </a:lvl8pPr>
            <a:lvl9pPr marL="1828800" eaLnBrk="0" fontAlgn="base" hangingPunct="0">
              <a:spcBef>
                <a:spcPct val="0"/>
              </a:spcBef>
              <a:spcAft>
                <a:spcPct val="0"/>
              </a:spcAft>
              <a:defRPr sz="2000" b="1">
                <a:solidFill>
                  <a:schemeClr val="tx1"/>
                </a:solidFill>
                <a:latin typeface="Helvetica" charset="0"/>
                <a:ea typeface="Arial" charset="0"/>
                <a:cs typeface="Arial"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smtClean="0">
                <a:ln>
                  <a:noFill/>
                </a:ln>
                <a:solidFill>
                  <a:srgbClr val="0000FF"/>
                </a:solidFill>
                <a:effectLst/>
                <a:uLnTx/>
                <a:uFillTx/>
                <a:latin typeface="Helvetica" charset="0"/>
                <a:ea typeface="Arial" charset="0"/>
                <a:cs typeface="Arial" charset="0"/>
              </a:rPr>
              <a:t>MPLS</a:t>
            </a:r>
          </a:p>
        </p:txBody>
      </p:sp>
      <p:sp>
        <p:nvSpPr>
          <p:cNvPr id="87" name="TextBox 29"/>
          <p:cNvSpPr txBox="1">
            <a:spLocks noChangeArrowheads="1"/>
          </p:cNvSpPr>
          <p:nvPr/>
        </p:nvSpPr>
        <p:spPr bwMode="auto">
          <a:xfrm>
            <a:off x="7862888" y="6096000"/>
            <a:ext cx="69691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Helvetica" charset="0"/>
                <a:ea typeface="Arial" charset="0"/>
                <a:cs typeface="Arial" charset="0"/>
              </a:defRPr>
            </a:lvl1pPr>
            <a:lvl2pPr marL="37931725" indent="-37474525" eaLnBrk="0" hangingPunct="0">
              <a:defRPr sz="2000" b="1">
                <a:solidFill>
                  <a:schemeClr val="tx1"/>
                </a:solidFill>
                <a:latin typeface="Helvetica" charset="0"/>
                <a:ea typeface="Arial" charset="0"/>
                <a:cs typeface="Arial" charset="0"/>
              </a:defRPr>
            </a:lvl2pPr>
            <a:lvl3pPr eaLnBrk="0" hangingPunct="0">
              <a:defRPr sz="2000" b="1">
                <a:solidFill>
                  <a:schemeClr val="tx1"/>
                </a:solidFill>
                <a:latin typeface="Helvetica" charset="0"/>
                <a:ea typeface="Arial" charset="0"/>
                <a:cs typeface="Arial" charset="0"/>
              </a:defRPr>
            </a:lvl3pPr>
            <a:lvl4pPr eaLnBrk="0" hangingPunct="0">
              <a:defRPr sz="2000" b="1">
                <a:solidFill>
                  <a:schemeClr val="tx1"/>
                </a:solidFill>
                <a:latin typeface="Helvetica" charset="0"/>
                <a:ea typeface="Arial" charset="0"/>
                <a:cs typeface="Arial" charset="0"/>
              </a:defRPr>
            </a:lvl4pPr>
            <a:lvl5pPr eaLnBrk="0" hangingPunct="0">
              <a:defRPr sz="2000" b="1">
                <a:solidFill>
                  <a:schemeClr val="tx1"/>
                </a:solidFill>
                <a:latin typeface="Helvetica" charset="0"/>
                <a:ea typeface="Arial" charset="0"/>
                <a:cs typeface="Arial" charset="0"/>
              </a:defRPr>
            </a:lvl5pPr>
            <a:lvl6pPr marL="457200" eaLnBrk="0" fontAlgn="base" hangingPunct="0">
              <a:spcBef>
                <a:spcPct val="0"/>
              </a:spcBef>
              <a:spcAft>
                <a:spcPct val="0"/>
              </a:spcAft>
              <a:defRPr sz="2000" b="1">
                <a:solidFill>
                  <a:schemeClr val="tx1"/>
                </a:solidFill>
                <a:latin typeface="Helvetica" charset="0"/>
                <a:ea typeface="Arial" charset="0"/>
                <a:cs typeface="Arial" charset="0"/>
              </a:defRPr>
            </a:lvl6pPr>
            <a:lvl7pPr marL="914400" eaLnBrk="0" fontAlgn="base" hangingPunct="0">
              <a:spcBef>
                <a:spcPct val="0"/>
              </a:spcBef>
              <a:spcAft>
                <a:spcPct val="0"/>
              </a:spcAft>
              <a:defRPr sz="2000" b="1">
                <a:solidFill>
                  <a:schemeClr val="tx1"/>
                </a:solidFill>
                <a:latin typeface="Helvetica" charset="0"/>
                <a:ea typeface="Arial" charset="0"/>
                <a:cs typeface="Arial" charset="0"/>
              </a:defRPr>
            </a:lvl7pPr>
            <a:lvl8pPr marL="1371600" eaLnBrk="0" fontAlgn="base" hangingPunct="0">
              <a:spcBef>
                <a:spcPct val="0"/>
              </a:spcBef>
              <a:spcAft>
                <a:spcPct val="0"/>
              </a:spcAft>
              <a:defRPr sz="2000" b="1">
                <a:solidFill>
                  <a:schemeClr val="tx1"/>
                </a:solidFill>
                <a:latin typeface="Helvetica" charset="0"/>
                <a:ea typeface="Arial" charset="0"/>
                <a:cs typeface="Arial" charset="0"/>
              </a:defRPr>
            </a:lvl8pPr>
            <a:lvl9pPr marL="1828800" eaLnBrk="0" fontAlgn="base" hangingPunct="0">
              <a:spcBef>
                <a:spcPct val="0"/>
              </a:spcBef>
              <a:spcAft>
                <a:spcPct val="0"/>
              </a:spcAft>
              <a:defRPr sz="2000" b="1">
                <a:solidFill>
                  <a:schemeClr val="tx1"/>
                </a:solidFill>
                <a:latin typeface="Helvetica" charset="0"/>
                <a:ea typeface="Arial" charset="0"/>
                <a:cs typeface="Arial"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smtClean="0">
                <a:ln>
                  <a:noFill/>
                </a:ln>
                <a:solidFill>
                  <a:srgbClr val="0000FF"/>
                </a:solidFill>
                <a:effectLst/>
                <a:uLnTx/>
                <a:uFillTx/>
                <a:latin typeface="Helvetica" charset="0"/>
                <a:ea typeface="Arial" charset="0"/>
                <a:cs typeface="Arial" charset="0"/>
              </a:rPr>
              <a:t>LDP</a:t>
            </a:r>
          </a:p>
        </p:txBody>
      </p:sp>
      <p:sp>
        <p:nvSpPr>
          <p:cNvPr id="88" name="TextBox 43"/>
          <p:cNvSpPr txBox="1">
            <a:spLocks noChangeArrowheads="1"/>
          </p:cNvSpPr>
          <p:nvPr/>
        </p:nvSpPr>
        <p:spPr bwMode="auto">
          <a:xfrm>
            <a:off x="8077200" y="2362200"/>
            <a:ext cx="6127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Helvetica" charset="0"/>
                <a:ea typeface="Arial" charset="0"/>
                <a:cs typeface="Arial" charset="0"/>
              </a:defRPr>
            </a:lvl1pPr>
            <a:lvl2pPr marL="37931725" indent="-37474525" eaLnBrk="0" hangingPunct="0">
              <a:defRPr sz="2000" b="1">
                <a:solidFill>
                  <a:schemeClr val="tx1"/>
                </a:solidFill>
                <a:latin typeface="Helvetica" charset="0"/>
                <a:ea typeface="Arial" charset="0"/>
                <a:cs typeface="Arial" charset="0"/>
              </a:defRPr>
            </a:lvl2pPr>
            <a:lvl3pPr eaLnBrk="0" hangingPunct="0">
              <a:defRPr sz="2000" b="1">
                <a:solidFill>
                  <a:schemeClr val="tx1"/>
                </a:solidFill>
                <a:latin typeface="Helvetica" charset="0"/>
                <a:ea typeface="Arial" charset="0"/>
                <a:cs typeface="Arial" charset="0"/>
              </a:defRPr>
            </a:lvl3pPr>
            <a:lvl4pPr eaLnBrk="0" hangingPunct="0">
              <a:defRPr sz="2000" b="1">
                <a:solidFill>
                  <a:schemeClr val="tx1"/>
                </a:solidFill>
                <a:latin typeface="Helvetica" charset="0"/>
                <a:ea typeface="Arial" charset="0"/>
                <a:cs typeface="Arial" charset="0"/>
              </a:defRPr>
            </a:lvl4pPr>
            <a:lvl5pPr eaLnBrk="0" hangingPunct="0">
              <a:defRPr sz="2000" b="1">
                <a:solidFill>
                  <a:schemeClr val="tx1"/>
                </a:solidFill>
                <a:latin typeface="Helvetica" charset="0"/>
                <a:ea typeface="Arial" charset="0"/>
                <a:cs typeface="Arial" charset="0"/>
              </a:defRPr>
            </a:lvl5pPr>
            <a:lvl6pPr marL="457200" eaLnBrk="0" fontAlgn="base" hangingPunct="0">
              <a:spcBef>
                <a:spcPct val="0"/>
              </a:spcBef>
              <a:spcAft>
                <a:spcPct val="0"/>
              </a:spcAft>
              <a:defRPr sz="2000" b="1">
                <a:solidFill>
                  <a:schemeClr val="tx1"/>
                </a:solidFill>
                <a:latin typeface="Helvetica" charset="0"/>
                <a:ea typeface="Arial" charset="0"/>
                <a:cs typeface="Arial" charset="0"/>
              </a:defRPr>
            </a:lvl6pPr>
            <a:lvl7pPr marL="914400" eaLnBrk="0" fontAlgn="base" hangingPunct="0">
              <a:spcBef>
                <a:spcPct val="0"/>
              </a:spcBef>
              <a:spcAft>
                <a:spcPct val="0"/>
              </a:spcAft>
              <a:defRPr sz="2000" b="1">
                <a:solidFill>
                  <a:schemeClr val="tx1"/>
                </a:solidFill>
                <a:latin typeface="Helvetica" charset="0"/>
                <a:ea typeface="Arial" charset="0"/>
                <a:cs typeface="Arial" charset="0"/>
              </a:defRPr>
            </a:lvl7pPr>
            <a:lvl8pPr marL="1371600" eaLnBrk="0" fontAlgn="base" hangingPunct="0">
              <a:spcBef>
                <a:spcPct val="0"/>
              </a:spcBef>
              <a:spcAft>
                <a:spcPct val="0"/>
              </a:spcAft>
              <a:defRPr sz="2000" b="1">
                <a:solidFill>
                  <a:schemeClr val="tx1"/>
                </a:solidFill>
                <a:latin typeface="Helvetica" charset="0"/>
                <a:ea typeface="Arial" charset="0"/>
                <a:cs typeface="Arial" charset="0"/>
              </a:defRPr>
            </a:lvl8pPr>
            <a:lvl9pPr marL="1828800" eaLnBrk="0" fontAlgn="base" hangingPunct="0">
              <a:spcBef>
                <a:spcPct val="0"/>
              </a:spcBef>
              <a:spcAft>
                <a:spcPct val="0"/>
              </a:spcAft>
              <a:defRPr sz="2000" b="1">
                <a:solidFill>
                  <a:schemeClr val="tx1"/>
                </a:solidFill>
                <a:latin typeface="Helvetica" charset="0"/>
                <a:ea typeface="Arial" charset="0"/>
                <a:cs typeface="Arial"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smtClean="0">
                <a:ln>
                  <a:noFill/>
                </a:ln>
                <a:solidFill>
                  <a:srgbClr val="000000"/>
                </a:solidFill>
                <a:effectLst/>
                <a:uLnTx/>
                <a:uFillTx/>
                <a:latin typeface="Helvetica" charset="0"/>
                <a:ea typeface="Arial" charset="0"/>
                <a:cs typeface="Arial" charset="0"/>
              </a:rPr>
              <a:t>HIP</a:t>
            </a:r>
          </a:p>
        </p:txBody>
      </p:sp>
      <p:sp>
        <p:nvSpPr>
          <p:cNvPr id="89" name="TextBox 44"/>
          <p:cNvSpPr txBox="1">
            <a:spLocks noChangeArrowheads="1"/>
          </p:cNvSpPr>
          <p:nvPr/>
        </p:nvSpPr>
        <p:spPr bwMode="auto">
          <a:xfrm>
            <a:off x="4038600" y="6172200"/>
            <a:ext cx="75406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Helvetica" charset="0"/>
                <a:ea typeface="Arial" charset="0"/>
                <a:cs typeface="Arial" charset="0"/>
              </a:defRPr>
            </a:lvl1pPr>
            <a:lvl2pPr marL="37931725" indent="-37474525" eaLnBrk="0" hangingPunct="0">
              <a:defRPr sz="2000" b="1">
                <a:solidFill>
                  <a:schemeClr val="tx1"/>
                </a:solidFill>
                <a:latin typeface="Helvetica" charset="0"/>
                <a:ea typeface="Arial" charset="0"/>
                <a:cs typeface="Arial" charset="0"/>
              </a:defRPr>
            </a:lvl2pPr>
            <a:lvl3pPr eaLnBrk="0" hangingPunct="0">
              <a:defRPr sz="2000" b="1">
                <a:solidFill>
                  <a:schemeClr val="tx1"/>
                </a:solidFill>
                <a:latin typeface="Helvetica" charset="0"/>
                <a:ea typeface="Arial" charset="0"/>
                <a:cs typeface="Arial" charset="0"/>
              </a:defRPr>
            </a:lvl3pPr>
            <a:lvl4pPr eaLnBrk="0" hangingPunct="0">
              <a:defRPr sz="2000" b="1">
                <a:solidFill>
                  <a:schemeClr val="tx1"/>
                </a:solidFill>
                <a:latin typeface="Helvetica" charset="0"/>
                <a:ea typeface="Arial" charset="0"/>
                <a:cs typeface="Arial" charset="0"/>
              </a:defRPr>
            </a:lvl4pPr>
            <a:lvl5pPr eaLnBrk="0" hangingPunct="0">
              <a:defRPr sz="2000" b="1">
                <a:solidFill>
                  <a:schemeClr val="tx1"/>
                </a:solidFill>
                <a:latin typeface="Helvetica" charset="0"/>
                <a:ea typeface="Arial" charset="0"/>
                <a:cs typeface="Arial" charset="0"/>
              </a:defRPr>
            </a:lvl5pPr>
            <a:lvl6pPr marL="457200" eaLnBrk="0" fontAlgn="base" hangingPunct="0">
              <a:spcBef>
                <a:spcPct val="0"/>
              </a:spcBef>
              <a:spcAft>
                <a:spcPct val="0"/>
              </a:spcAft>
              <a:defRPr sz="2000" b="1">
                <a:solidFill>
                  <a:schemeClr val="tx1"/>
                </a:solidFill>
                <a:latin typeface="Helvetica" charset="0"/>
                <a:ea typeface="Arial" charset="0"/>
                <a:cs typeface="Arial" charset="0"/>
              </a:defRPr>
            </a:lvl6pPr>
            <a:lvl7pPr marL="914400" eaLnBrk="0" fontAlgn="base" hangingPunct="0">
              <a:spcBef>
                <a:spcPct val="0"/>
              </a:spcBef>
              <a:spcAft>
                <a:spcPct val="0"/>
              </a:spcAft>
              <a:defRPr sz="2000" b="1">
                <a:solidFill>
                  <a:schemeClr val="tx1"/>
                </a:solidFill>
                <a:latin typeface="Helvetica" charset="0"/>
                <a:ea typeface="Arial" charset="0"/>
                <a:cs typeface="Arial" charset="0"/>
              </a:defRPr>
            </a:lvl7pPr>
            <a:lvl8pPr marL="1371600" eaLnBrk="0" fontAlgn="base" hangingPunct="0">
              <a:spcBef>
                <a:spcPct val="0"/>
              </a:spcBef>
              <a:spcAft>
                <a:spcPct val="0"/>
              </a:spcAft>
              <a:defRPr sz="2000" b="1">
                <a:solidFill>
                  <a:schemeClr val="tx1"/>
                </a:solidFill>
                <a:latin typeface="Helvetica" charset="0"/>
                <a:ea typeface="Arial" charset="0"/>
                <a:cs typeface="Arial" charset="0"/>
              </a:defRPr>
            </a:lvl8pPr>
            <a:lvl9pPr marL="1828800" eaLnBrk="0" fontAlgn="base" hangingPunct="0">
              <a:spcBef>
                <a:spcPct val="0"/>
              </a:spcBef>
              <a:spcAft>
                <a:spcPct val="0"/>
              </a:spcAft>
              <a:defRPr sz="2000" b="1">
                <a:solidFill>
                  <a:schemeClr val="tx1"/>
                </a:solidFill>
                <a:latin typeface="Helvetica" charset="0"/>
                <a:ea typeface="Arial" charset="0"/>
                <a:cs typeface="Arial"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smtClean="0">
                <a:ln>
                  <a:noFill/>
                </a:ln>
                <a:solidFill>
                  <a:srgbClr val="000000"/>
                </a:solidFill>
                <a:effectLst/>
                <a:uLnTx/>
                <a:uFillTx/>
                <a:latin typeface="Helvetica" charset="0"/>
                <a:ea typeface="Arial" charset="0"/>
                <a:cs typeface="Arial" charset="0"/>
              </a:rPr>
              <a:t>LISP</a:t>
            </a:r>
          </a:p>
        </p:txBody>
      </p:sp>
      <p:sp>
        <p:nvSpPr>
          <p:cNvPr id="90" name="TextBox 45"/>
          <p:cNvSpPr txBox="1">
            <a:spLocks noChangeArrowheads="1"/>
          </p:cNvSpPr>
          <p:nvPr/>
        </p:nvSpPr>
        <p:spPr bwMode="auto">
          <a:xfrm>
            <a:off x="609600" y="1905000"/>
            <a:ext cx="8540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Helvetica" charset="0"/>
                <a:ea typeface="Arial" charset="0"/>
                <a:cs typeface="Arial" charset="0"/>
              </a:defRPr>
            </a:lvl1pPr>
            <a:lvl2pPr marL="37931725" indent="-37474525" eaLnBrk="0" hangingPunct="0">
              <a:defRPr sz="2000" b="1">
                <a:solidFill>
                  <a:schemeClr val="tx1"/>
                </a:solidFill>
                <a:latin typeface="Helvetica" charset="0"/>
                <a:ea typeface="Arial" charset="0"/>
                <a:cs typeface="Arial" charset="0"/>
              </a:defRPr>
            </a:lvl2pPr>
            <a:lvl3pPr eaLnBrk="0" hangingPunct="0">
              <a:defRPr sz="2000" b="1">
                <a:solidFill>
                  <a:schemeClr val="tx1"/>
                </a:solidFill>
                <a:latin typeface="Helvetica" charset="0"/>
                <a:ea typeface="Arial" charset="0"/>
                <a:cs typeface="Arial" charset="0"/>
              </a:defRPr>
            </a:lvl3pPr>
            <a:lvl4pPr eaLnBrk="0" hangingPunct="0">
              <a:defRPr sz="2000" b="1">
                <a:solidFill>
                  <a:schemeClr val="tx1"/>
                </a:solidFill>
                <a:latin typeface="Helvetica" charset="0"/>
                <a:ea typeface="Arial" charset="0"/>
                <a:cs typeface="Arial" charset="0"/>
              </a:defRPr>
            </a:lvl4pPr>
            <a:lvl5pPr eaLnBrk="0" hangingPunct="0">
              <a:defRPr sz="2000" b="1">
                <a:solidFill>
                  <a:schemeClr val="tx1"/>
                </a:solidFill>
                <a:latin typeface="Helvetica" charset="0"/>
                <a:ea typeface="Arial" charset="0"/>
                <a:cs typeface="Arial" charset="0"/>
              </a:defRPr>
            </a:lvl5pPr>
            <a:lvl6pPr marL="457200" eaLnBrk="0" fontAlgn="base" hangingPunct="0">
              <a:spcBef>
                <a:spcPct val="0"/>
              </a:spcBef>
              <a:spcAft>
                <a:spcPct val="0"/>
              </a:spcAft>
              <a:defRPr sz="2000" b="1">
                <a:solidFill>
                  <a:schemeClr val="tx1"/>
                </a:solidFill>
                <a:latin typeface="Helvetica" charset="0"/>
                <a:ea typeface="Arial" charset="0"/>
                <a:cs typeface="Arial" charset="0"/>
              </a:defRPr>
            </a:lvl6pPr>
            <a:lvl7pPr marL="914400" eaLnBrk="0" fontAlgn="base" hangingPunct="0">
              <a:spcBef>
                <a:spcPct val="0"/>
              </a:spcBef>
              <a:spcAft>
                <a:spcPct val="0"/>
              </a:spcAft>
              <a:defRPr sz="2000" b="1">
                <a:solidFill>
                  <a:schemeClr val="tx1"/>
                </a:solidFill>
                <a:latin typeface="Helvetica" charset="0"/>
                <a:ea typeface="Arial" charset="0"/>
                <a:cs typeface="Arial" charset="0"/>
              </a:defRPr>
            </a:lvl7pPr>
            <a:lvl8pPr marL="1371600" eaLnBrk="0" fontAlgn="base" hangingPunct="0">
              <a:spcBef>
                <a:spcPct val="0"/>
              </a:spcBef>
              <a:spcAft>
                <a:spcPct val="0"/>
              </a:spcAft>
              <a:defRPr sz="2000" b="1">
                <a:solidFill>
                  <a:schemeClr val="tx1"/>
                </a:solidFill>
                <a:latin typeface="Helvetica" charset="0"/>
                <a:ea typeface="Arial" charset="0"/>
                <a:cs typeface="Arial" charset="0"/>
              </a:defRPr>
            </a:lvl8pPr>
            <a:lvl9pPr marL="1828800" eaLnBrk="0" fontAlgn="base" hangingPunct="0">
              <a:spcBef>
                <a:spcPct val="0"/>
              </a:spcBef>
              <a:spcAft>
                <a:spcPct val="0"/>
              </a:spcAft>
              <a:defRPr sz="2000" b="1">
                <a:solidFill>
                  <a:schemeClr val="tx1"/>
                </a:solidFill>
                <a:latin typeface="Helvetica" charset="0"/>
                <a:ea typeface="Arial" charset="0"/>
                <a:cs typeface="Arial"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smtClean="0">
                <a:ln>
                  <a:noFill/>
                </a:ln>
                <a:solidFill>
                  <a:srgbClr val="000000"/>
                </a:solidFill>
                <a:effectLst/>
                <a:uLnTx/>
                <a:uFillTx/>
                <a:latin typeface="Helvetica" charset="0"/>
                <a:ea typeface="Arial" charset="0"/>
                <a:cs typeface="Arial" charset="0"/>
              </a:rPr>
              <a:t>LLDP</a:t>
            </a:r>
          </a:p>
        </p:txBody>
      </p:sp>
      <p:sp>
        <p:nvSpPr>
          <p:cNvPr id="91" name="TextBox 46"/>
          <p:cNvSpPr txBox="1">
            <a:spLocks noChangeArrowheads="1"/>
          </p:cNvSpPr>
          <p:nvPr/>
        </p:nvSpPr>
        <p:spPr bwMode="auto">
          <a:xfrm>
            <a:off x="5562600" y="4495800"/>
            <a:ext cx="7112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Helvetica" charset="0"/>
                <a:ea typeface="Arial" charset="0"/>
                <a:cs typeface="Arial" charset="0"/>
              </a:defRPr>
            </a:lvl1pPr>
            <a:lvl2pPr marL="37931725" indent="-37474525" eaLnBrk="0" hangingPunct="0">
              <a:defRPr sz="2000" b="1">
                <a:solidFill>
                  <a:schemeClr val="tx1"/>
                </a:solidFill>
                <a:latin typeface="Helvetica" charset="0"/>
                <a:ea typeface="Arial" charset="0"/>
                <a:cs typeface="Arial" charset="0"/>
              </a:defRPr>
            </a:lvl2pPr>
            <a:lvl3pPr eaLnBrk="0" hangingPunct="0">
              <a:defRPr sz="2000" b="1">
                <a:solidFill>
                  <a:schemeClr val="tx1"/>
                </a:solidFill>
                <a:latin typeface="Helvetica" charset="0"/>
                <a:ea typeface="Arial" charset="0"/>
                <a:cs typeface="Arial" charset="0"/>
              </a:defRPr>
            </a:lvl3pPr>
            <a:lvl4pPr eaLnBrk="0" hangingPunct="0">
              <a:defRPr sz="2000" b="1">
                <a:solidFill>
                  <a:schemeClr val="tx1"/>
                </a:solidFill>
                <a:latin typeface="Helvetica" charset="0"/>
                <a:ea typeface="Arial" charset="0"/>
                <a:cs typeface="Arial" charset="0"/>
              </a:defRPr>
            </a:lvl4pPr>
            <a:lvl5pPr eaLnBrk="0" hangingPunct="0">
              <a:defRPr sz="2000" b="1">
                <a:solidFill>
                  <a:schemeClr val="tx1"/>
                </a:solidFill>
                <a:latin typeface="Helvetica" charset="0"/>
                <a:ea typeface="Arial" charset="0"/>
                <a:cs typeface="Arial" charset="0"/>
              </a:defRPr>
            </a:lvl5pPr>
            <a:lvl6pPr marL="457200" eaLnBrk="0" fontAlgn="base" hangingPunct="0">
              <a:spcBef>
                <a:spcPct val="0"/>
              </a:spcBef>
              <a:spcAft>
                <a:spcPct val="0"/>
              </a:spcAft>
              <a:defRPr sz="2000" b="1">
                <a:solidFill>
                  <a:schemeClr val="tx1"/>
                </a:solidFill>
                <a:latin typeface="Helvetica" charset="0"/>
                <a:ea typeface="Arial" charset="0"/>
                <a:cs typeface="Arial" charset="0"/>
              </a:defRPr>
            </a:lvl6pPr>
            <a:lvl7pPr marL="914400" eaLnBrk="0" fontAlgn="base" hangingPunct="0">
              <a:spcBef>
                <a:spcPct val="0"/>
              </a:spcBef>
              <a:spcAft>
                <a:spcPct val="0"/>
              </a:spcAft>
              <a:defRPr sz="2000" b="1">
                <a:solidFill>
                  <a:schemeClr val="tx1"/>
                </a:solidFill>
                <a:latin typeface="Helvetica" charset="0"/>
                <a:ea typeface="Arial" charset="0"/>
                <a:cs typeface="Arial" charset="0"/>
              </a:defRPr>
            </a:lvl7pPr>
            <a:lvl8pPr marL="1371600" eaLnBrk="0" fontAlgn="base" hangingPunct="0">
              <a:spcBef>
                <a:spcPct val="0"/>
              </a:spcBef>
              <a:spcAft>
                <a:spcPct val="0"/>
              </a:spcAft>
              <a:defRPr sz="2000" b="1">
                <a:solidFill>
                  <a:schemeClr val="tx1"/>
                </a:solidFill>
                <a:latin typeface="Helvetica" charset="0"/>
                <a:ea typeface="Arial" charset="0"/>
                <a:cs typeface="Arial" charset="0"/>
              </a:defRPr>
            </a:lvl8pPr>
            <a:lvl9pPr marL="1828800" eaLnBrk="0" fontAlgn="base" hangingPunct="0">
              <a:spcBef>
                <a:spcPct val="0"/>
              </a:spcBef>
              <a:spcAft>
                <a:spcPct val="0"/>
              </a:spcAft>
              <a:defRPr sz="2000" b="1">
                <a:solidFill>
                  <a:schemeClr val="tx1"/>
                </a:solidFill>
                <a:latin typeface="Helvetica" charset="0"/>
                <a:ea typeface="Arial" charset="0"/>
                <a:cs typeface="Arial"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smtClean="0">
                <a:ln>
                  <a:noFill/>
                </a:ln>
                <a:solidFill>
                  <a:srgbClr val="000000"/>
                </a:solidFill>
                <a:effectLst/>
                <a:uLnTx/>
                <a:uFillTx/>
                <a:latin typeface="Helvetica" charset="0"/>
                <a:ea typeface="Arial" charset="0"/>
                <a:cs typeface="Arial" charset="0"/>
              </a:rPr>
              <a:t>BFD</a:t>
            </a:r>
          </a:p>
        </p:txBody>
      </p:sp>
      <p:sp>
        <p:nvSpPr>
          <p:cNvPr id="92" name="Slide Number Placeholder 91"/>
          <p:cNvSpPr>
            <a:spLocks noGrp="1"/>
          </p:cNvSpPr>
          <p:nvPr>
            <p:ph type="sldNum" sz="quarter" idx="12"/>
          </p:nvPr>
        </p:nvSpPr>
        <p:spPr/>
        <p:txBody>
          <a:bodyPr/>
          <a:lstStyle/>
          <a:p>
            <a:fld id="{1C91BF9F-A6D6-9C44-9AC2-A799D1CC7BF8}" type="slidenum">
              <a:rPr lang="en-US" smtClean="0"/>
              <a:t>6</a:t>
            </a:fld>
            <a:endParaRPr lang="en-US"/>
          </a:p>
        </p:txBody>
      </p:sp>
    </p:spTree>
    <p:extLst>
      <p:ext uri="{BB962C8B-B14F-4D97-AF65-F5344CB8AC3E}">
        <p14:creationId xmlns:p14="http://schemas.microsoft.com/office/powerpoint/2010/main" val="31986692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A</a:t>
            </a:r>
            <a:r>
              <a:rPr lang="zh-CN" altLang="en-US" dirty="0" smtClean="0"/>
              <a:t> </a:t>
            </a:r>
            <a:r>
              <a:rPr lang="en-US" altLang="zh-CN" dirty="0" smtClean="0"/>
              <a:t>Heap</a:t>
            </a:r>
            <a:r>
              <a:rPr lang="zh-CN" altLang="en-US" dirty="0" smtClean="0"/>
              <a:t> </a:t>
            </a:r>
            <a:r>
              <a:rPr lang="en-US" altLang="zh-CN" dirty="0" smtClean="0"/>
              <a:t>of</a:t>
            </a:r>
            <a:r>
              <a:rPr lang="zh-CN" altLang="en-US" dirty="0" smtClean="0"/>
              <a:t> </a:t>
            </a:r>
            <a:r>
              <a:rPr lang="en-US" altLang="zh-CN" dirty="0" smtClean="0"/>
              <a:t>Header</a:t>
            </a:r>
            <a:r>
              <a:rPr lang="zh-CN" altLang="en-US" dirty="0" smtClean="0"/>
              <a:t> </a:t>
            </a:r>
            <a:r>
              <a:rPr lang="en-US" altLang="zh-CN" dirty="0" smtClean="0"/>
              <a:t>Formats?</a:t>
            </a:r>
            <a:endParaRPr lang="en-US" dirty="0"/>
          </a:p>
        </p:txBody>
      </p:sp>
      <p:pic>
        <p:nvPicPr>
          <p:cNvPr id="7"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821672" y="1271871"/>
            <a:ext cx="3767407" cy="23857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5"/>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57200" y="1532502"/>
            <a:ext cx="3962400" cy="2071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6"/>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533400" y="3905250"/>
            <a:ext cx="3917950" cy="236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7"/>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4809382" y="3905250"/>
            <a:ext cx="3922713" cy="2495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Slide Number Placeholder 10"/>
          <p:cNvSpPr>
            <a:spLocks noGrp="1"/>
          </p:cNvSpPr>
          <p:nvPr>
            <p:ph type="sldNum" sz="quarter" idx="12"/>
          </p:nvPr>
        </p:nvSpPr>
        <p:spPr/>
        <p:txBody>
          <a:bodyPr/>
          <a:lstStyle/>
          <a:p>
            <a:fld id="{1C91BF9F-A6D6-9C44-9AC2-A799D1CC7BF8}" type="slidenum">
              <a:rPr lang="en-US" smtClean="0"/>
              <a:t>7</a:t>
            </a:fld>
            <a:endParaRPr lang="en-US"/>
          </a:p>
        </p:txBody>
      </p:sp>
    </p:spTree>
    <p:extLst>
      <p:ext uri="{BB962C8B-B14F-4D97-AF65-F5344CB8AC3E}">
        <p14:creationId xmlns:p14="http://schemas.microsoft.com/office/powerpoint/2010/main" val="211068347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TCP/IP Header Formats in Lego</a:t>
            </a:r>
            <a:endParaRPr lang="en-US" dirty="0"/>
          </a:p>
        </p:txBody>
      </p:sp>
      <p:sp>
        <p:nvSpPr>
          <p:cNvPr id="4" name="Slide Number Placeholder 3"/>
          <p:cNvSpPr>
            <a:spLocks noGrp="1"/>
          </p:cNvSpPr>
          <p:nvPr>
            <p:ph type="sldNum" sz="quarter" idx="12"/>
          </p:nvPr>
        </p:nvSpPr>
        <p:spPr/>
        <p:txBody>
          <a:bodyPr/>
          <a:lstStyle/>
          <a:p>
            <a:fld id="{1C91BF9F-A6D6-9C44-9AC2-A799D1CC7BF8}" type="slidenum">
              <a:rPr lang="en-US" smtClean="0"/>
              <a:t>8</a:t>
            </a:fld>
            <a:endParaRPr lang="en-US"/>
          </a:p>
        </p:txBody>
      </p:sp>
      <p:pic>
        <p:nvPicPr>
          <p:cNvPr id="5" name="Content Placeholder 5" descr="tcp-ip.jpg"/>
          <p:cNvPicPr>
            <a:picLocks noGrp="1" noChangeAspect="1"/>
          </p:cNvPicPr>
          <p:nvPr>
            <p:ph idx="1"/>
          </p:nvPr>
        </p:nvPicPr>
        <p:blipFill>
          <a:blip r:embed="rId2">
            <a:extLst>
              <a:ext uri="{28A0092B-C50C-407E-A947-70E740481C1C}">
                <a14:useLocalDpi xmlns:a14="http://schemas.microsoft.com/office/drawing/2010/main" val="0"/>
              </a:ext>
            </a:extLst>
          </a:blip>
          <a:srcRect l="-1389" r="-1389"/>
          <a:stretch>
            <a:fillRect/>
          </a:stretch>
        </p:blipFill>
        <p:spPr>
          <a:xfrm>
            <a:off x="1333500" y="1661192"/>
            <a:ext cx="6477000" cy="4201804"/>
          </a:xfrm>
        </p:spPr>
      </p:pic>
    </p:spTree>
    <p:extLst>
      <p:ext uri="{BB962C8B-B14F-4D97-AF65-F5344CB8AC3E}">
        <p14:creationId xmlns:p14="http://schemas.microsoft.com/office/powerpoint/2010/main" val="188707546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Big Bunch of Boxes?</a:t>
            </a:r>
            <a:endParaRPr lang="en-US" dirty="0"/>
          </a:p>
        </p:txBody>
      </p:sp>
      <p:sp>
        <p:nvSpPr>
          <p:cNvPr id="4" name="Slide Number Placeholder 3"/>
          <p:cNvSpPr>
            <a:spLocks noGrp="1"/>
          </p:cNvSpPr>
          <p:nvPr>
            <p:ph type="sldNum" sz="quarter" idx="12"/>
          </p:nvPr>
        </p:nvSpPr>
        <p:spPr/>
        <p:txBody>
          <a:bodyPr/>
          <a:lstStyle/>
          <a:p>
            <a:fld id="{1C91BF9F-A6D6-9C44-9AC2-A799D1CC7BF8}" type="slidenum">
              <a:rPr lang="en-US" smtClean="0"/>
              <a:t>9</a:t>
            </a:fld>
            <a:endParaRPr lang="en-US"/>
          </a:p>
        </p:txBody>
      </p:sp>
      <p:sp>
        <p:nvSpPr>
          <p:cNvPr id="26" name="TextBox 4"/>
          <p:cNvSpPr txBox="1">
            <a:spLocks noChangeArrowheads="1"/>
          </p:cNvSpPr>
          <p:nvPr/>
        </p:nvSpPr>
        <p:spPr bwMode="auto">
          <a:xfrm>
            <a:off x="838200" y="1676400"/>
            <a:ext cx="10112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Helvetica" charset="0"/>
                <a:ea typeface="Arial" charset="0"/>
                <a:cs typeface="Arial" charset="0"/>
              </a:defRPr>
            </a:lvl1pPr>
            <a:lvl2pPr marL="37931725" indent="-37474525" eaLnBrk="0" hangingPunct="0">
              <a:defRPr sz="2000" b="1">
                <a:solidFill>
                  <a:schemeClr val="tx1"/>
                </a:solidFill>
                <a:latin typeface="Helvetica" charset="0"/>
                <a:ea typeface="Arial" charset="0"/>
                <a:cs typeface="Arial" charset="0"/>
              </a:defRPr>
            </a:lvl2pPr>
            <a:lvl3pPr eaLnBrk="0" hangingPunct="0">
              <a:defRPr sz="2000" b="1">
                <a:solidFill>
                  <a:schemeClr val="tx1"/>
                </a:solidFill>
                <a:latin typeface="Helvetica" charset="0"/>
                <a:ea typeface="Arial" charset="0"/>
                <a:cs typeface="Arial" charset="0"/>
              </a:defRPr>
            </a:lvl3pPr>
            <a:lvl4pPr eaLnBrk="0" hangingPunct="0">
              <a:defRPr sz="2000" b="1">
                <a:solidFill>
                  <a:schemeClr val="tx1"/>
                </a:solidFill>
                <a:latin typeface="Helvetica" charset="0"/>
                <a:ea typeface="Arial" charset="0"/>
                <a:cs typeface="Arial" charset="0"/>
              </a:defRPr>
            </a:lvl4pPr>
            <a:lvl5pPr eaLnBrk="0" hangingPunct="0">
              <a:defRPr sz="2000" b="1">
                <a:solidFill>
                  <a:schemeClr val="tx1"/>
                </a:solidFill>
                <a:latin typeface="Helvetica" charset="0"/>
                <a:ea typeface="Arial" charset="0"/>
                <a:cs typeface="Arial" charset="0"/>
              </a:defRPr>
            </a:lvl5pPr>
            <a:lvl6pPr marL="457200" eaLnBrk="0" fontAlgn="base" hangingPunct="0">
              <a:spcBef>
                <a:spcPct val="0"/>
              </a:spcBef>
              <a:spcAft>
                <a:spcPct val="0"/>
              </a:spcAft>
              <a:defRPr sz="2000" b="1">
                <a:solidFill>
                  <a:schemeClr val="tx1"/>
                </a:solidFill>
                <a:latin typeface="Helvetica" charset="0"/>
                <a:ea typeface="Arial" charset="0"/>
                <a:cs typeface="Arial" charset="0"/>
              </a:defRPr>
            </a:lvl6pPr>
            <a:lvl7pPr marL="914400" eaLnBrk="0" fontAlgn="base" hangingPunct="0">
              <a:spcBef>
                <a:spcPct val="0"/>
              </a:spcBef>
              <a:spcAft>
                <a:spcPct val="0"/>
              </a:spcAft>
              <a:defRPr sz="2000" b="1">
                <a:solidFill>
                  <a:schemeClr val="tx1"/>
                </a:solidFill>
                <a:latin typeface="Helvetica" charset="0"/>
                <a:ea typeface="Arial" charset="0"/>
                <a:cs typeface="Arial" charset="0"/>
              </a:defRPr>
            </a:lvl7pPr>
            <a:lvl8pPr marL="1371600" eaLnBrk="0" fontAlgn="base" hangingPunct="0">
              <a:spcBef>
                <a:spcPct val="0"/>
              </a:spcBef>
              <a:spcAft>
                <a:spcPct val="0"/>
              </a:spcAft>
              <a:defRPr sz="2000" b="1">
                <a:solidFill>
                  <a:schemeClr val="tx1"/>
                </a:solidFill>
                <a:latin typeface="Helvetica" charset="0"/>
                <a:ea typeface="Arial" charset="0"/>
                <a:cs typeface="Arial" charset="0"/>
              </a:defRPr>
            </a:lvl8pPr>
            <a:lvl9pPr marL="1828800" eaLnBrk="0" fontAlgn="base" hangingPunct="0">
              <a:spcBef>
                <a:spcPct val="0"/>
              </a:spcBef>
              <a:spcAft>
                <a:spcPct val="0"/>
              </a:spcAft>
              <a:defRPr sz="2000" b="1">
                <a:solidFill>
                  <a:schemeClr val="tx1"/>
                </a:solidFill>
                <a:latin typeface="Helvetica" charset="0"/>
                <a:ea typeface="Arial" charset="0"/>
                <a:cs typeface="Arial"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smtClean="0">
                <a:ln>
                  <a:noFill/>
                </a:ln>
                <a:solidFill>
                  <a:srgbClr val="000000"/>
                </a:solidFill>
                <a:effectLst/>
                <a:uLnTx/>
                <a:uFillTx/>
                <a:latin typeface="Helvetica" charset="0"/>
                <a:ea typeface="Arial" charset="0"/>
                <a:cs typeface="Arial" charset="0"/>
              </a:rPr>
              <a:t>Router</a:t>
            </a:r>
          </a:p>
        </p:txBody>
      </p:sp>
      <p:sp>
        <p:nvSpPr>
          <p:cNvPr id="27" name="TextBox 5"/>
          <p:cNvSpPr txBox="1">
            <a:spLocks noChangeArrowheads="1"/>
          </p:cNvSpPr>
          <p:nvPr/>
        </p:nvSpPr>
        <p:spPr bwMode="auto">
          <a:xfrm>
            <a:off x="7239000" y="1600200"/>
            <a:ext cx="10112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Helvetica" charset="0"/>
                <a:ea typeface="Arial" charset="0"/>
                <a:cs typeface="Arial" charset="0"/>
              </a:defRPr>
            </a:lvl1pPr>
            <a:lvl2pPr marL="37931725" indent="-37474525" eaLnBrk="0" hangingPunct="0">
              <a:defRPr sz="2000" b="1">
                <a:solidFill>
                  <a:schemeClr val="tx1"/>
                </a:solidFill>
                <a:latin typeface="Helvetica" charset="0"/>
                <a:ea typeface="Arial" charset="0"/>
                <a:cs typeface="Arial" charset="0"/>
              </a:defRPr>
            </a:lvl2pPr>
            <a:lvl3pPr eaLnBrk="0" hangingPunct="0">
              <a:defRPr sz="2000" b="1">
                <a:solidFill>
                  <a:schemeClr val="tx1"/>
                </a:solidFill>
                <a:latin typeface="Helvetica" charset="0"/>
                <a:ea typeface="Arial" charset="0"/>
                <a:cs typeface="Arial" charset="0"/>
              </a:defRPr>
            </a:lvl3pPr>
            <a:lvl4pPr eaLnBrk="0" hangingPunct="0">
              <a:defRPr sz="2000" b="1">
                <a:solidFill>
                  <a:schemeClr val="tx1"/>
                </a:solidFill>
                <a:latin typeface="Helvetica" charset="0"/>
                <a:ea typeface="Arial" charset="0"/>
                <a:cs typeface="Arial" charset="0"/>
              </a:defRPr>
            </a:lvl4pPr>
            <a:lvl5pPr eaLnBrk="0" hangingPunct="0">
              <a:defRPr sz="2000" b="1">
                <a:solidFill>
                  <a:schemeClr val="tx1"/>
                </a:solidFill>
                <a:latin typeface="Helvetica" charset="0"/>
                <a:ea typeface="Arial" charset="0"/>
                <a:cs typeface="Arial" charset="0"/>
              </a:defRPr>
            </a:lvl5pPr>
            <a:lvl6pPr marL="457200" eaLnBrk="0" fontAlgn="base" hangingPunct="0">
              <a:spcBef>
                <a:spcPct val="0"/>
              </a:spcBef>
              <a:spcAft>
                <a:spcPct val="0"/>
              </a:spcAft>
              <a:defRPr sz="2000" b="1">
                <a:solidFill>
                  <a:schemeClr val="tx1"/>
                </a:solidFill>
                <a:latin typeface="Helvetica" charset="0"/>
                <a:ea typeface="Arial" charset="0"/>
                <a:cs typeface="Arial" charset="0"/>
              </a:defRPr>
            </a:lvl6pPr>
            <a:lvl7pPr marL="914400" eaLnBrk="0" fontAlgn="base" hangingPunct="0">
              <a:spcBef>
                <a:spcPct val="0"/>
              </a:spcBef>
              <a:spcAft>
                <a:spcPct val="0"/>
              </a:spcAft>
              <a:defRPr sz="2000" b="1">
                <a:solidFill>
                  <a:schemeClr val="tx1"/>
                </a:solidFill>
                <a:latin typeface="Helvetica" charset="0"/>
                <a:ea typeface="Arial" charset="0"/>
                <a:cs typeface="Arial" charset="0"/>
              </a:defRPr>
            </a:lvl7pPr>
            <a:lvl8pPr marL="1371600" eaLnBrk="0" fontAlgn="base" hangingPunct="0">
              <a:spcBef>
                <a:spcPct val="0"/>
              </a:spcBef>
              <a:spcAft>
                <a:spcPct val="0"/>
              </a:spcAft>
              <a:defRPr sz="2000" b="1">
                <a:solidFill>
                  <a:schemeClr val="tx1"/>
                </a:solidFill>
                <a:latin typeface="Helvetica" charset="0"/>
                <a:ea typeface="Arial" charset="0"/>
                <a:cs typeface="Arial" charset="0"/>
              </a:defRPr>
            </a:lvl8pPr>
            <a:lvl9pPr marL="1828800" eaLnBrk="0" fontAlgn="base" hangingPunct="0">
              <a:spcBef>
                <a:spcPct val="0"/>
              </a:spcBef>
              <a:spcAft>
                <a:spcPct val="0"/>
              </a:spcAft>
              <a:defRPr sz="2000" b="1">
                <a:solidFill>
                  <a:schemeClr val="tx1"/>
                </a:solidFill>
                <a:latin typeface="Helvetica" charset="0"/>
                <a:ea typeface="Arial" charset="0"/>
                <a:cs typeface="Arial"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smtClean="0">
                <a:ln>
                  <a:noFill/>
                </a:ln>
                <a:solidFill>
                  <a:srgbClr val="000000"/>
                </a:solidFill>
                <a:effectLst/>
                <a:uLnTx/>
                <a:uFillTx/>
                <a:latin typeface="Helvetica" charset="0"/>
                <a:ea typeface="Arial" charset="0"/>
                <a:cs typeface="Arial" charset="0"/>
              </a:rPr>
              <a:t>Switch</a:t>
            </a:r>
          </a:p>
        </p:txBody>
      </p:sp>
      <p:sp>
        <p:nvSpPr>
          <p:cNvPr id="28" name="TextBox 6"/>
          <p:cNvSpPr txBox="1">
            <a:spLocks noChangeArrowheads="1"/>
          </p:cNvSpPr>
          <p:nvPr/>
        </p:nvSpPr>
        <p:spPr bwMode="auto">
          <a:xfrm>
            <a:off x="1981200" y="4495800"/>
            <a:ext cx="11398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Helvetica" charset="0"/>
                <a:ea typeface="Arial" charset="0"/>
                <a:cs typeface="Arial" charset="0"/>
              </a:defRPr>
            </a:lvl1pPr>
            <a:lvl2pPr marL="37931725" indent="-37474525" eaLnBrk="0" hangingPunct="0">
              <a:defRPr sz="2000" b="1">
                <a:solidFill>
                  <a:schemeClr val="tx1"/>
                </a:solidFill>
                <a:latin typeface="Helvetica" charset="0"/>
                <a:ea typeface="Arial" charset="0"/>
                <a:cs typeface="Arial" charset="0"/>
              </a:defRPr>
            </a:lvl2pPr>
            <a:lvl3pPr eaLnBrk="0" hangingPunct="0">
              <a:defRPr sz="2000" b="1">
                <a:solidFill>
                  <a:schemeClr val="tx1"/>
                </a:solidFill>
                <a:latin typeface="Helvetica" charset="0"/>
                <a:ea typeface="Arial" charset="0"/>
                <a:cs typeface="Arial" charset="0"/>
              </a:defRPr>
            </a:lvl3pPr>
            <a:lvl4pPr eaLnBrk="0" hangingPunct="0">
              <a:defRPr sz="2000" b="1">
                <a:solidFill>
                  <a:schemeClr val="tx1"/>
                </a:solidFill>
                <a:latin typeface="Helvetica" charset="0"/>
                <a:ea typeface="Arial" charset="0"/>
                <a:cs typeface="Arial" charset="0"/>
              </a:defRPr>
            </a:lvl4pPr>
            <a:lvl5pPr eaLnBrk="0" hangingPunct="0">
              <a:defRPr sz="2000" b="1">
                <a:solidFill>
                  <a:schemeClr val="tx1"/>
                </a:solidFill>
                <a:latin typeface="Helvetica" charset="0"/>
                <a:ea typeface="Arial" charset="0"/>
                <a:cs typeface="Arial" charset="0"/>
              </a:defRPr>
            </a:lvl5pPr>
            <a:lvl6pPr marL="457200" eaLnBrk="0" fontAlgn="base" hangingPunct="0">
              <a:spcBef>
                <a:spcPct val="0"/>
              </a:spcBef>
              <a:spcAft>
                <a:spcPct val="0"/>
              </a:spcAft>
              <a:defRPr sz="2000" b="1">
                <a:solidFill>
                  <a:schemeClr val="tx1"/>
                </a:solidFill>
                <a:latin typeface="Helvetica" charset="0"/>
                <a:ea typeface="Arial" charset="0"/>
                <a:cs typeface="Arial" charset="0"/>
              </a:defRPr>
            </a:lvl6pPr>
            <a:lvl7pPr marL="914400" eaLnBrk="0" fontAlgn="base" hangingPunct="0">
              <a:spcBef>
                <a:spcPct val="0"/>
              </a:spcBef>
              <a:spcAft>
                <a:spcPct val="0"/>
              </a:spcAft>
              <a:defRPr sz="2000" b="1">
                <a:solidFill>
                  <a:schemeClr val="tx1"/>
                </a:solidFill>
                <a:latin typeface="Helvetica" charset="0"/>
                <a:ea typeface="Arial" charset="0"/>
                <a:cs typeface="Arial" charset="0"/>
              </a:defRPr>
            </a:lvl7pPr>
            <a:lvl8pPr marL="1371600" eaLnBrk="0" fontAlgn="base" hangingPunct="0">
              <a:spcBef>
                <a:spcPct val="0"/>
              </a:spcBef>
              <a:spcAft>
                <a:spcPct val="0"/>
              </a:spcAft>
              <a:defRPr sz="2000" b="1">
                <a:solidFill>
                  <a:schemeClr val="tx1"/>
                </a:solidFill>
                <a:latin typeface="Helvetica" charset="0"/>
                <a:ea typeface="Arial" charset="0"/>
                <a:cs typeface="Arial" charset="0"/>
              </a:defRPr>
            </a:lvl8pPr>
            <a:lvl9pPr marL="1828800" eaLnBrk="0" fontAlgn="base" hangingPunct="0">
              <a:spcBef>
                <a:spcPct val="0"/>
              </a:spcBef>
              <a:spcAft>
                <a:spcPct val="0"/>
              </a:spcAft>
              <a:defRPr sz="2000" b="1">
                <a:solidFill>
                  <a:schemeClr val="tx1"/>
                </a:solidFill>
                <a:latin typeface="Helvetica" charset="0"/>
                <a:ea typeface="Arial" charset="0"/>
                <a:cs typeface="Arial"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smtClean="0">
                <a:ln>
                  <a:noFill/>
                </a:ln>
                <a:solidFill>
                  <a:srgbClr val="000000"/>
                </a:solidFill>
                <a:effectLst/>
                <a:uLnTx/>
                <a:uFillTx/>
                <a:latin typeface="Helvetica" charset="0"/>
                <a:ea typeface="Arial" charset="0"/>
                <a:cs typeface="Arial" charset="0"/>
              </a:rPr>
              <a:t>Firewall</a:t>
            </a:r>
          </a:p>
        </p:txBody>
      </p:sp>
      <p:sp>
        <p:nvSpPr>
          <p:cNvPr id="29" name="TextBox 7"/>
          <p:cNvSpPr txBox="1">
            <a:spLocks noChangeArrowheads="1"/>
          </p:cNvSpPr>
          <p:nvPr/>
        </p:nvSpPr>
        <p:spPr bwMode="auto">
          <a:xfrm>
            <a:off x="990600" y="4800600"/>
            <a:ext cx="6921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Helvetica" charset="0"/>
                <a:ea typeface="Arial" charset="0"/>
                <a:cs typeface="Arial" charset="0"/>
              </a:defRPr>
            </a:lvl1pPr>
            <a:lvl2pPr marL="37931725" indent="-37474525" eaLnBrk="0" hangingPunct="0">
              <a:defRPr sz="2000" b="1">
                <a:solidFill>
                  <a:schemeClr val="tx1"/>
                </a:solidFill>
                <a:latin typeface="Helvetica" charset="0"/>
                <a:ea typeface="Arial" charset="0"/>
                <a:cs typeface="Arial" charset="0"/>
              </a:defRPr>
            </a:lvl2pPr>
            <a:lvl3pPr eaLnBrk="0" hangingPunct="0">
              <a:defRPr sz="2000" b="1">
                <a:solidFill>
                  <a:schemeClr val="tx1"/>
                </a:solidFill>
                <a:latin typeface="Helvetica" charset="0"/>
                <a:ea typeface="Arial" charset="0"/>
                <a:cs typeface="Arial" charset="0"/>
              </a:defRPr>
            </a:lvl3pPr>
            <a:lvl4pPr eaLnBrk="0" hangingPunct="0">
              <a:defRPr sz="2000" b="1">
                <a:solidFill>
                  <a:schemeClr val="tx1"/>
                </a:solidFill>
                <a:latin typeface="Helvetica" charset="0"/>
                <a:ea typeface="Arial" charset="0"/>
                <a:cs typeface="Arial" charset="0"/>
              </a:defRPr>
            </a:lvl4pPr>
            <a:lvl5pPr eaLnBrk="0" hangingPunct="0">
              <a:defRPr sz="2000" b="1">
                <a:solidFill>
                  <a:schemeClr val="tx1"/>
                </a:solidFill>
                <a:latin typeface="Helvetica" charset="0"/>
                <a:ea typeface="Arial" charset="0"/>
                <a:cs typeface="Arial" charset="0"/>
              </a:defRPr>
            </a:lvl5pPr>
            <a:lvl6pPr marL="457200" eaLnBrk="0" fontAlgn="base" hangingPunct="0">
              <a:spcBef>
                <a:spcPct val="0"/>
              </a:spcBef>
              <a:spcAft>
                <a:spcPct val="0"/>
              </a:spcAft>
              <a:defRPr sz="2000" b="1">
                <a:solidFill>
                  <a:schemeClr val="tx1"/>
                </a:solidFill>
                <a:latin typeface="Helvetica" charset="0"/>
                <a:ea typeface="Arial" charset="0"/>
                <a:cs typeface="Arial" charset="0"/>
              </a:defRPr>
            </a:lvl6pPr>
            <a:lvl7pPr marL="914400" eaLnBrk="0" fontAlgn="base" hangingPunct="0">
              <a:spcBef>
                <a:spcPct val="0"/>
              </a:spcBef>
              <a:spcAft>
                <a:spcPct val="0"/>
              </a:spcAft>
              <a:defRPr sz="2000" b="1">
                <a:solidFill>
                  <a:schemeClr val="tx1"/>
                </a:solidFill>
                <a:latin typeface="Helvetica" charset="0"/>
                <a:ea typeface="Arial" charset="0"/>
                <a:cs typeface="Arial" charset="0"/>
              </a:defRPr>
            </a:lvl7pPr>
            <a:lvl8pPr marL="1371600" eaLnBrk="0" fontAlgn="base" hangingPunct="0">
              <a:spcBef>
                <a:spcPct val="0"/>
              </a:spcBef>
              <a:spcAft>
                <a:spcPct val="0"/>
              </a:spcAft>
              <a:defRPr sz="2000" b="1">
                <a:solidFill>
                  <a:schemeClr val="tx1"/>
                </a:solidFill>
                <a:latin typeface="Helvetica" charset="0"/>
                <a:ea typeface="Arial" charset="0"/>
                <a:cs typeface="Arial" charset="0"/>
              </a:defRPr>
            </a:lvl8pPr>
            <a:lvl9pPr marL="1828800" eaLnBrk="0" fontAlgn="base" hangingPunct="0">
              <a:spcBef>
                <a:spcPct val="0"/>
              </a:spcBef>
              <a:spcAft>
                <a:spcPct val="0"/>
              </a:spcAft>
              <a:defRPr sz="2000" b="1">
                <a:solidFill>
                  <a:schemeClr val="tx1"/>
                </a:solidFill>
                <a:latin typeface="Helvetica" charset="0"/>
                <a:ea typeface="Arial" charset="0"/>
                <a:cs typeface="Arial"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smtClean="0">
                <a:ln>
                  <a:noFill/>
                </a:ln>
                <a:solidFill>
                  <a:srgbClr val="000000"/>
                </a:solidFill>
                <a:effectLst/>
                <a:uLnTx/>
                <a:uFillTx/>
                <a:latin typeface="Helvetica" charset="0"/>
                <a:ea typeface="Arial" charset="0"/>
                <a:cs typeface="Arial" charset="0"/>
              </a:rPr>
              <a:t>NAT</a:t>
            </a:r>
          </a:p>
        </p:txBody>
      </p:sp>
      <p:sp>
        <p:nvSpPr>
          <p:cNvPr id="30" name="TextBox 8"/>
          <p:cNvSpPr txBox="1">
            <a:spLocks noChangeArrowheads="1"/>
          </p:cNvSpPr>
          <p:nvPr/>
        </p:nvSpPr>
        <p:spPr bwMode="auto">
          <a:xfrm>
            <a:off x="4114800" y="1447800"/>
            <a:ext cx="1239838"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Helvetica" charset="0"/>
                <a:ea typeface="Arial" charset="0"/>
                <a:cs typeface="Arial" charset="0"/>
              </a:defRPr>
            </a:lvl1pPr>
            <a:lvl2pPr marL="37931725" indent="-37474525" eaLnBrk="0" hangingPunct="0">
              <a:defRPr sz="2000" b="1">
                <a:solidFill>
                  <a:schemeClr val="tx1"/>
                </a:solidFill>
                <a:latin typeface="Helvetica" charset="0"/>
                <a:ea typeface="Arial" charset="0"/>
                <a:cs typeface="Arial" charset="0"/>
              </a:defRPr>
            </a:lvl2pPr>
            <a:lvl3pPr eaLnBrk="0" hangingPunct="0">
              <a:defRPr sz="2000" b="1">
                <a:solidFill>
                  <a:schemeClr val="tx1"/>
                </a:solidFill>
                <a:latin typeface="Helvetica" charset="0"/>
                <a:ea typeface="Arial" charset="0"/>
                <a:cs typeface="Arial" charset="0"/>
              </a:defRPr>
            </a:lvl3pPr>
            <a:lvl4pPr eaLnBrk="0" hangingPunct="0">
              <a:defRPr sz="2000" b="1">
                <a:solidFill>
                  <a:schemeClr val="tx1"/>
                </a:solidFill>
                <a:latin typeface="Helvetica" charset="0"/>
                <a:ea typeface="Arial" charset="0"/>
                <a:cs typeface="Arial" charset="0"/>
              </a:defRPr>
            </a:lvl4pPr>
            <a:lvl5pPr eaLnBrk="0" hangingPunct="0">
              <a:defRPr sz="2000" b="1">
                <a:solidFill>
                  <a:schemeClr val="tx1"/>
                </a:solidFill>
                <a:latin typeface="Helvetica" charset="0"/>
                <a:ea typeface="Arial" charset="0"/>
                <a:cs typeface="Arial" charset="0"/>
              </a:defRPr>
            </a:lvl5pPr>
            <a:lvl6pPr marL="457200" eaLnBrk="0" fontAlgn="base" hangingPunct="0">
              <a:spcBef>
                <a:spcPct val="0"/>
              </a:spcBef>
              <a:spcAft>
                <a:spcPct val="0"/>
              </a:spcAft>
              <a:defRPr sz="2000" b="1">
                <a:solidFill>
                  <a:schemeClr val="tx1"/>
                </a:solidFill>
                <a:latin typeface="Helvetica" charset="0"/>
                <a:ea typeface="Arial" charset="0"/>
                <a:cs typeface="Arial" charset="0"/>
              </a:defRPr>
            </a:lvl6pPr>
            <a:lvl7pPr marL="914400" eaLnBrk="0" fontAlgn="base" hangingPunct="0">
              <a:spcBef>
                <a:spcPct val="0"/>
              </a:spcBef>
              <a:spcAft>
                <a:spcPct val="0"/>
              </a:spcAft>
              <a:defRPr sz="2000" b="1">
                <a:solidFill>
                  <a:schemeClr val="tx1"/>
                </a:solidFill>
                <a:latin typeface="Helvetica" charset="0"/>
                <a:ea typeface="Arial" charset="0"/>
                <a:cs typeface="Arial" charset="0"/>
              </a:defRPr>
            </a:lvl7pPr>
            <a:lvl8pPr marL="1371600" eaLnBrk="0" fontAlgn="base" hangingPunct="0">
              <a:spcBef>
                <a:spcPct val="0"/>
              </a:spcBef>
              <a:spcAft>
                <a:spcPct val="0"/>
              </a:spcAft>
              <a:defRPr sz="2000" b="1">
                <a:solidFill>
                  <a:schemeClr val="tx1"/>
                </a:solidFill>
                <a:latin typeface="Helvetica" charset="0"/>
                <a:ea typeface="Arial" charset="0"/>
                <a:cs typeface="Arial" charset="0"/>
              </a:defRPr>
            </a:lvl8pPr>
            <a:lvl9pPr marL="1828800" eaLnBrk="0" fontAlgn="base" hangingPunct="0">
              <a:spcBef>
                <a:spcPct val="0"/>
              </a:spcBef>
              <a:spcAft>
                <a:spcPct val="0"/>
              </a:spcAft>
              <a:defRPr sz="2000" b="1">
                <a:solidFill>
                  <a:schemeClr val="tx1"/>
                </a:solidFill>
                <a:latin typeface="Helvetica" charset="0"/>
                <a:ea typeface="Arial" charset="0"/>
                <a:cs typeface="Arial"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smtClean="0">
                <a:ln>
                  <a:noFill/>
                </a:ln>
                <a:solidFill>
                  <a:srgbClr val="000000"/>
                </a:solidFill>
                <a:effectLst/>
                <a:uLnTx/>
                <a:uFillTx/>
                <a:latin typeface="Helvetica" charset="0"/>
                <a:ea typeface="Arial" charset="0"/>
                <a:cs typeface="Arial" charset="0"/>
              </a:rPr>
              <a:t>Load</a:t>
            </a:r>
          </a:p>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smtClean="0">
                <a:ln>
                  <a:noFill/>
                </a:ln>
                <a:solidFill>
                  <a:srgbClr val="000000"/>
                </a:solidFill>
                <a:effectLst/>
                <a:uLnTx/>
                <a:uFillTx/>
                <a:latin typeface="Helvetica" charset="0"/>
                <a:ea typeface="Arial" charset="0"/>
                <a:cs typeface="Arial" charset="0"/>
              </a:rPr>
              <a:t>balancer</a:t>
            </a:r>
          </a:p>
        </p:txBody>
      </p:sp>
      <p:sp>
        <p:nvSpPr>
          <p:cNvPr id="31" name="TextBox 9"/>
          <p:cNvSpPr txBox="1">
            <a:spLocks noChangeArrowheads="1"/>
          </p:cNvSpPr>
          <p:nvPr/>
        </p:nvSpPr>
        <p:spPr bwMode="auto">
          <a:xfrm>
            <a:off x="4876800" y="4038600"/>
            <a:ext cx="954088"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Helvetica" charset="0"/>
                <a:ea typeface="Arial" charset="0"/>
                <a:cs typeface="Arial" charset="0"/>
              </a:defRPr>
            </a:lvl1pPr>
            <a:lvl2pPr marL="37931725" indent="-37474525" eaLnBrk="0" hangingPunct="0">
              <a:defRPr sz="2000" b="1">
                <a:solidFill>
                  <a:schemeClr val="tx1"/>
                </a:solidFill>
                <a:latin typeface="Helvetica" charset="0"/>
                <a:ea typeface="Arial" charset="0"/>
                <a:cs typeface="Arial" charset="0"/>
              </a:defRPr>
            </a:lvl2pPr>
            <a:lvl3pPr eaLnBrk="0" hangingPunct="0">
              <a:defRPr sz="2000" b="1">
                <a:solidFill>
                  <a:schemeClr val="tx1"/>
                </a:solidFill>
                <a:latin typeface="Helvetica" charset="0"/>
                <a:ea typeface="Arial" charset="0"/>
                <a:cs typeface="Arial" charset="0"/>
              </a:defRPr>
            </a:lvl3pPr>
            <a:lvl4pPr eaLnBrk="0" hangingPunct="0">
              <a:defRPr sz="2000" b="1">
                <a:solidFill>
                  <a:schemeClr val="tx1"/>
                </a:solidFill>
                <a:latin typeface="Helvetica" charset="0"/>
                <a:ea typeface="Arial" charset="0"/>
                <a:cs typeface="Arial" charset="0"/>
              </a:defRPr>
            </a:lvl4pPr>
            <a:lvl5pPr eaLnBrk="0" hangingPunct="0">
              <a:defRPr sz="2000" b="1">
                <a:solidFill>
                  <a:schemeClr val="tx1"/>
                </a:solidFill>
                <a:latin typeface="Helvetica" charset="0"/>
                <a:ea typeface="Arial" charset="0"/>
                <a:cs typeface="Arial" charset="0"/>
              </a:defRPr>
            </a:lvl5pPr>
            <a:lvl6pPr marL="457200" eaLnBrk="0" fontAlgn="base" hangingPunct="0">
              <a:spcBef>
                <a:spcPct val="0"/>
              </a:spcBef>
              <a:spcAft>
                <a:spcPct val="0"/>
              </a:spcAft>
              <a:defRPr sz="2000" b="1">
                <a:solidFill>
                  <a:schemeClr val="tx1"/>
                </a:solidFill>
                <a:latin typeface="Helvetica" charset="0"/>
                <a:ea typeface="Arial" charset="0"/>
                <a:cs typeface="Arial" charset="0"/>
              </a:defRPr>
            </a:lvl6pPr>
            <a:lvl7pPr marL="914400" eaLnBrk="0" fontAlgn="base" hangingPunct="0">
              <a:spcBef>
                <a:spcPct val="0"/>
              </a:spcBef>
              <a:spcAft>
                <a:spcPct val="0"/>
              </a:spcAft>
              <a:defRPr sz="2000" b="1">
                <a:solidFill>
                  <a:schemeClr val="tx1"/>
                </a:solidFill>
                <a:latin typeface="Helvetica" charset="0"/>
                <a:ea typeface="Arial" charset="0"/>
                <a:cs typeface="Arial" charset="0"/>
              </a:defRPr>
            </a:lvl7pPr>
            <a:lvl8pPr marL="1371600" eaLnBrk="0" fontAlgn="base" hangingPunct="0">
              <a:spcBef>
                <a:spcPct val="0"/>
              </a:spcBef>
              <a:spcAft>
                <a:spcPct val="0"/>
              </a:spcAft>
              <a:defRPr sz="2000" b="1">
                <a:solidFill>
                  <a:schemeClr val="tx1"/>
                </a:solidFill>
                <a:latin typeface="Helvetica" charset="0"/>
                <a:ea typeface="Arial" charset="0"/>
                <a:cs typeface="Arial" charset="0"/>
              </a:defRPr>
            </a:lvl8pPr>
            <a:lvl9pPr marL="1828800" eaLnBrk="0" fontAlgn="base" hangingPunct="0">
              <a:spcBef>
                <a:spcPct val="0"/>
              </a:spcBef>
              <a:spcAft>
                <a:spcPct val="0"/>
              </a:spcAft>
              <a:defRPr sz="2000" b="1">
                <a:solidFill>
                  <a:schemeClr val="tx1"/>
                </a:solidFill>
                <a:latin typeface="Helvetica" charset="0"/>
                <a:ea typeface="Arial" charset="0"/>
                <a:cs typeface="Arial"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smtClean="0">
                <a:ln>
                  <a:noFill/>
                </a:ln>
                <a:solidFill>
                  <a:srgbClr val="000000"/>
                </a:solidFill>
                <a:effectLst/>
                <a:uLnTx/>
                <a:uFillTx/>
                <a:latin typeface="Helvetica" charset="0"/>
                <a:ea typeface="Arial" charset="0"/>
                <a:cs typeface="Arial" charset="0"/>
              </a:rPr>
              <a:t>DHCP</a:t>
            </a:r>
          </a:p>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smtClean="0">
                <a:ln>
                  <a:noFill/>
                </a:ln>
                <a:solidFill>
                  <a:srgbClr val="000000"/>
                </a:solidFill>
                <a:effectLst/>
                <a:uLnTx/>
                <a:uFillTx/>
                <a:latin typeface="Helvetica" charset="0"/>
                <a:ea typeface="Arial" charset="0"/>
                <a:cs typeface="Arial" charset="0"/>
              </a:rPr>
              <a:t>server</a:t>
            </a:r>
          </a:p>
        </p:txBody>
      </p:sp>
      <p:sp>
        <p:nvSpPr>
          <p:cNvPr id="32" name="TextBox 10"/>
          <p:cNvSpPr txBox="1">
            <a:spLocks noChangeArrowheads="1"/>
          </p:cNvSpPr>
          <p:nvPr/>
        </p:nvSpPr>
        <p:spPr bwMode="auto">
          <a:xfrm>
            <a:off x="2743200" y="5638800"/>
            <a:ext cx="954088"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Helvetica" charset="0"/>
                <a:ea typeface="Arial" charset="0"/>
                <a:cs typeface="Arial" charset="0"/>
              </a:defRPr>
            </a:lvl1pPr>
            <a:lvl2pPr marL="37931725" indent="-37474525" eaLnBrk="0" hangingPunct="0">
              <a:defRPr sz="2000" b="1">
                <a:solidFill>
                  <a:schemeClr val="tx1"/>
                </a:solidFill>
                <a:latin typeface="Helvetica" charset="0"/>
                <a:ea typeface="Arial" charset="0"/>
                <a:cs typeface="Arial" charset="0"/>
              </a:defRPr>
            </a:lvl2pPr>
            <a:lvl3pPr eaLnBrk="0" hangingPunct="0">
              <a:defRPr sz="2000" b="1">
                <a:solidFill>
                  <a:schemeClr val="tx1"/>
                </a:solidFill>
                <a:latin typeface="Helvetica" charset="0"/>
                <a:ea typeface="Arial" charset="0"/>
                <a:cs typeface="Arial" charset="0"/>
              </a:defRPr>
            </a:lvl3pPr>
            <a:lvl4pPr eaLnBrk="0" hangingPunct="0">
              <a:defRPr sz="2000" b="1">
                <a:solidFill>
                  <a:schemeClr val="tx1"/>
                </a:solidFill>
                <a:latin typeface="Helvetica" charset="0"/>
                <a:ea typeface="Arial" charset="0"/>
                <a:cs typeface="Arial" charset="0"/>
              </a:defRPr>
            </a:lvl4pPr>
            <a:lvl5pPr eaLnBrk="0" hangingPunct="0">
              <a:defRPr sz="2000" b="1">
                <a:solidFill>
                  <a:schemeClr val="tx1"/>
                </a:solidFill>
                <a:latin typeface="Helvetica" charset="0"/>
                <a:ea typeface="Arial" charset="0"/>
                <a:cs typeface="Arial" charset="0"/>
              </a:defRPr>
            </a:lvl5pPr>
            <a:lvl6pPr marL="457200" eaLnBrk="0" fontAlgn="base" hangingPunct="0">
              <a:spcBef>
                <a:spcPct val="0"/>
              </a:spcBef>
              <a:spcAft>
                <a:spcPct val="0"/>
              </a:spcAft>
              <a:defRPr sz="2000" b="1">
                <a:solidFill>
                  <a:schemeClr val="tx1"/>
                </a:solidFill>
                <a:latin typeface="Helvetica" charset="0"/>
                <a:ea typeface="Arial" charset="0"/>
                <a:cs typeface="Arial" charset="0"/>
              </a:defRPr>
            </a:lvl6pPr>
            <a:lvl7pPr marL="914400" eaLnBrk="0" fontAlgn="base" hangingPunct="0">
              <a:spcBef>
                <a:spcPct val="0"/>
              </a:spcBef>
              <a:spcAft>
                <a:spcPct val="0"/>
              </a:spcAft>
              <a:defRPr sz="2000" b="1">
                <a:solidFill>
                  <a:schemeClr val="tx1"/>
                </a:solidFill>
                <a:latin typeface="Helvetica" charset="0"/>
                <a:ea typeface="Arial" charset="0"/>
                <a:cs typeface="Arial" charset="0"/>
              </a:defRPr>
            </a:lvl7pPr>
            <a:lvl8pPr marL="1371600" eaLnBrk="0" fontAlgn="base" hangingPunct="0">
              <a:spcBef>
                <a:spcPct val="0"/>
              </a:spcBef>
              <a:spcAft>
                <a:spcPct val="0"/>
              </a:spcAft>
              <a:defRPr sz="2000" b="1">
                <a:solidFill>
                  <a:schemeClr val="tx1"/>
                </a:solidFill>
                <a:latin typeface="Helvetica" charset="0"/>
                <a:ea typeface="Arial" charset="0"/>
                <a:cs typeface="Arial" charset="0"/>
              </a:defRPr>
            </a:lvl8pPr>
            <a:lvl9pPr marL="1828800" eaLnBrk="0" fontAlgn="base" hangingPunct="0">
              <a:spcBef>
                <a:spcPct val="0"/>
              </a:spcBef>
              <a:spcAft>
                <a:spcPct val="0"/>
              </a:spcAft>
              <a:defRPr sz="2000" b="1">
                <a:solidFill>
                  <a:schemeClr val="tx1"/>
                </a:solidFill>
                <a:latin typeface="Helvetica" charset="0"/>
                <a:ea typeface="Arial" charset="0"/>
                <a:cs typeface="Arial"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smtClean="0">
                <a:ln>
                  <a:noFill/>
                </a:ln>
                <a:solidFill>
                  <a:srgbClr val="000000"/>
                </a:solidFill>
                <a:effectLst/>
                <a:uLnTx/>
                <a:uFillTx/>
                <a:latin typeface="Helvetica" charset="0"/>
                <a:ea typeface="Arial" charset="0"/>
                <a:cs typeface="Arial" charset="0"/>
              </a:rPr>
              <a:t>DNS</a:t>
            </a:r>
          </a:p>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smtClean="0">
                <a:ln>
                  <a:noFill/>
                </a:ln>
                <a:solidFill>
                  <a:srgbClr val="000000"/>
                </a:solidFill>
                <a:effectLst/>
                <a:uLnTx/>
                <a:uFillTx/>
                <a:latin typeface="Helvetica" charset="0"/>
                <a:ea typeface="Arial" charset="0"/>
                <a:cs typeface="Arial" charset="0"/>
              </a:rPr>
              <a:t>server</a:t>
            </a:r>
          </a:p>
        </p:txBody>
      </p:sp>
      <p:sp>
        <p:nvSpPr>
          <p:cNvPr id="33" name="TextBox 11"/>
          <p:cNvSpPr txBox="1">
            <a:spLocks noChangeArrowheads="1"/>
          </p:cNvSpPr>
          <p:nvPr/>
        </p:nvSpPr>
        <p:spPr bwMode="auto">
          <a:xfrm>
            <a:off x="5029200" y="2895600"/>
            <a:ext cx="9969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Helvetica" charset="0"/>
                <a:ea typeface="Arial" charset="0"/>
                <a:cs typeface="Arial" charset="0"/>
              </a:defRPr>
            </a:lvl1pPr>
            <a:lvl2pPr marL="37931725" indent="-37474525" eaLnBrk="0" hangingPunct="0">
              <a:defRPr sz="2000" b="1">
                <a:solidFill>
                  <a:schemeClr val="tx1"/>
                </a:solidFill>
                <a:latin typeface="Helvetica" charset="0"/>
                <a:ea typeface="Arial" charset="0"/>
                <a:cs typeface="Arial" charset="0"/>
              </a:defRPr>
            </a:lvl2pPr>
            <a:lvl3pPr eaLnBrk="0" hangingPunct="0">
              <a:defRPr sz="2000" b="1">
                <a:solidFill>
                  <a:schemeClr val="tx1"/>
                </a:solidFill>
                <a:latin typeface="Helvetica" charset="0"/>
                <a:ea typeface="Arial" charset="0"/>
                <a:cs typeface="Arial" charset="0"/>
              </a:defRPr>
            </a:lvl3pPr>
            <a:lvl4pPr eaLnBrk="0" hangingPunct="0">
              <a:defRPr sz="2000" b="1">
                <a:solidFill>
                  <a:schemeClr val="tx1"/>
                </a:solidFill>
                <a:latin typeface="Helvetica" charset="0"/>
                <a:ea typeface="Arial" charset="0"/>
                <a:cs typeface="Arial" charset="0"/>
              </a:defRPr>
            </a:lvl4pPr>
            <a:lvl5pPr eaLnBrk="0" hangingPunct="0">
              <a:defRPr sz="2000" b="1">
                <a:solidFill>
                  <a:schemeClr val="tx1"/>
                </a:solidFill>
                <a:latin typeface="Helvetica" charset="0"/>
                <a:ea typeface="Arial" charset="0"/>
                <a:cs typeface="Arial" charset="0"/>
              </a:defRPr>
            </a:lvl5pPr>
            <a:lvl6pPr marL="457200" eaLnBrk="0" fontAlgn="base" hangingPunct="0">
              <a:spcBef>
                <a:spcPct val="0"/>
              </a:spcBef>
              <a:spcAft>
                <a:spcPct val="0"/>
              </a:spcAft>
              <a:defRPr sz="2000" b="1">
                <a:solidFill>
                  <a:schemeClr val="tx1"/>
                </a:solidFill>
                <a:latin typeface="Helvetica" charset="0"/>
                <a:ea typeface="Arial" charset="0"/>
                <a:cs typeface="Arial" charset="0"/>
              </a:defRPr>
            </a:lvl6pPr>
            <a:lvl7pPr marL="914400" eaLnBrk="0" fontAlgn="base" hangingPunct="0">
              <a:spcBef>
                <a:spcPct val="0"/>
              </a:spcBef>
              <a:spcAft>
                <a:spcPct val="0"/>
              </a:spcAft>
              <a:defRPr sz="2000" b="1">
                <a:solidFill>
                  <a:schemeClr val="tx1"/>
                </a:solidFill>
                <a:latin typeface="Helvetica" charset="0"/>
                <a:ea typeface="Arial" charset="0"/>
                <a:cs typeface="Arial" charset="0"/>
              </a:defRPr>
            </a:lvl7pPr>
            <a:lvl8pPr marL="1371600" eaLnBrk="0" fontAlgn="base" hangingPunct="0">
              <a:spcBef>
                <a:spcPct val="0"/>
              </a:spcBef>
              <a:spcAft>
                <a:spcPct val="0"/>
              </a:spcAft>
              <a:defRPr sz="2000" b="1">
                <a:solidFill>
                  <a:schemeClr val="tx1"/>
                </a:solidFill>
                <a:latin typeface="Helvetica" charset="0"/>
                <a:ea typeface="Arial" charset="0"/>
                <a:cs typeface="Arial" charset="0"/>
              </a:defRPr>
            </a:lvl8pPr>
            <a:lvl9pPr marL="1828800" eaLnBrk="0" fontAlgn="base" hangingPunct="0">
              <a:spcBef>
                <a:spcPct val="0"/>
              </a:spcBef>
              <a:spcAft>
                <a:spcPct val="0"/>
              </a:spcAft>
              <a:defRPr sz="2000" b="1">
                <a:solidFill>
                  <a:schemeClr val="tx1"/>
                </a:solidFill>
                <a:latin typeface="Helvetica" charset="0"/>
                <a:ea typeface="Arial" charset="0"/>
                <a:cs typeface="Arial"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smtClean="0">
                <a:ln>
                  <a:noFill/>
                </a:ln>
                <a:solidFill>
                  <a:srgbClr val="000000"/>
                </a:solidFill>
                <a:effectLst/>
                <a:uLnTx/>
                <a:uFillTx/>
                <a:latin typeface="Helvetica" charset="0"/>
                <a:ea typeface="Arial" charset="0"/>
                <a:cs typeface="Arial" charset="0"/>
              </a:rPr>
              <a:t>Bridge</a:t>
            </a:r>
          </a:p>
        </p:txBody>
      </p:sp>
      <p:sp>
        <p:nvSpPr>
          <p:cNvPr id="34" name="TextBox 12"/>
          <p:cNvSpPr txBox="1">
            <a:spLocks noChangeArrowheads="1"/>
          </p:cNvSpPr>
          <p:nvPr/>
        </p:nvSpPr>
        <p:spPr bwMode="auto">
          <a:xfrm>
            <a:off x="3657600" y="4800600"/>
            <a:ext cx="6826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Helvetica" charset="0"/>
                <a:ea typeface="Arial" charset="0"/>
                <a:cs typeface="Arial" charset="0"/>
              </a:defRPr>
            </a:lvl1pPr>
            <a:lvl2pPr marL="37931725" indent="-37474525" eaLnBrk="0" hangingPunct="0">
              <a:defRPr sz="2000" b="1">
                <a:solidFill>
                  <a:schemeClr val="tx1"/>
                </a:solidFill>
                <a:latin typeface="Helvetica" charset="0"/>
                <a:ea typeface="Arial" charset="0"/>
                <a:cs typeface="Arial" charset="0"/>
              </a:defRPr>
            </a:lvl2pPr>
            <a:lvl3pPr eaLnBrk="0" hangingPunct="0">
              <a:defRPr sz="2000" b="1">
                <a:solidFill>
                  <a:schemeClr val="tx1"/>
                </a:solidFill>
                <a:latin typeface="Helvetica" charset="0"/>
                <a:ea typeface="Arial" charset="0"/>
                <a:cs typeface="Arial" charset="0"/>
              </a:defRPr>
            </a:lvl3pPr>
            <a:lvl4pPr eaLnBrk="0" hangingPunct="0">
              <a:defRPr sz="2000" b="1">
                <a:solidFill>
                  <a:schemeClr val="tx1"/>
                </a:solidFill>
                <a:latin typeface="Helvetica" charset="0"/>
                <a:ea typeface="Arial" charset="0"/>
                <a:cs typeface="Arial" charset="0"/>
              </a:defRPr>
            </a:lvl4pPr>
            <a:lvl5pPr eaLnBrk="0" hangingPunct="0">
              <a:defRPr sz="2000" b="1">
                <a:solidFill>
                  <a:schemeClr val="tx1"/>
                </a:solidFill>
                <a:latin typeface="Helvetica" charset="0"/>
                <a:ea typeface="Arial" charset="0"/>
                <a:cs typeface="Arial" charset="0"/>
              </a:defRPr>
            </a:lvl5pPr>
            <a:lvl6pPr marL="457200" eaLnBrk="0" fontAlgn="base" hangingPunct="0">
              <a:spcBef>
                <a:spcPct val="0"/>
              </a:spcBef>
              <a:spcAft>
                <a:spcPct val="0"/>
              </a:spcAft>
              <a:defRPr sz="2000" b="1">
                <a:solidFill>
                  <a:schemeClr val="tx1"/>
                </a:solidFill>
                <a:latin typeface="Helvetica" charset="0"/>
                <a:ea typeface="Arial" charset="0"/>
                <a:cs typeface="Arial" charset="0"/>
              </a:defRPr>
            </a:lvl6pPr>
            <a:lvl7pPr marL="914400" eaLnBrk="0" fontAlgn="base" hangingPunct="0">
              <a:spcBef>
                <a:spcPct val="0"/>
              </a:spcBef>
              <a:spcAft>
                <a:spcPct val="0"/>
              </a:spcAft>
              <a:defRPr sz="2000" b="1">
                <a:solidFill>
                  <a:schemeClr val="tx1"/>
                </a:solidFill>
                <a:latin typeface="Helvetica" charset="0"/>
                <a:ea typeface="Arial" charset="0"/>
                <a:cs typeface="Arial" charset="0"/>
              </a:defRPr>
            </a:lvl7pPr>
            <a:lvl8pPr marL="1371600" eaLnBrk="0" fontAlgn="base" hangingPunct="0">
              <a:spcBef>
                <a:spcPct val="0"/>
              </a:spcBef>
              <a:spcAft>
                <a:spcPct val="0"/>
              </a:spcAft>
              <a:defRPr sz="2000" b="1">
                <a:solidFill>
                  <a:schemeClr val="tx1"/>
                </a:solidFill>
                <a:latin typeface="Helvetica" charset="0"/>
                <a:ea typeface="Arial" charset="0"/>
                <a:cs typeface="Arial" charset="0"/>
              </a:defRPr>
            </a:lvl8pPr>
            <a:lvl9pPr marL="1828800" eaLnBrk="0" fontAlgn="base" hangingPunct="0">
              <a:spcBef>
                <a:spcPct val="0"/>
              </a:spcBef>
              <a:spcAft>
                <a:spcPct val="0"/>
              </a:spcAft>
              <a:defRPr sz="2000" b="1">
                <a:solidFill>
                  <a:schemeClr val="tx1"/>
                </a:solidFill>
                <a:latin typeface="Helvetica" charset="0"/>
                <a:ea typeface="Arial" charset="0"/>
                <a:cs typeface="Arial"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smtClean="0">
                <a:ln>
                  <a:noFill/>
                </a:ln>
                <a:solidFill>
                  <a:srgbClr val="000000"/>
                </a:solidFill>
                <a:effectLst/>
                <a:uLnTx/>
                <a:uFillTx/>
                <a:latin typeface="Helvetica" charset="0"/>
                <a:ea typeface="Arial" charset="0"/>
                <a:cs typeface="Arial" charset="0"/>
              </a:rPr>
              <a:t>Hub</a:t>
            </a:r>
          </a:p>
        </p:txBody>
      </p:sp>
      <p:sp>
        <p:nvSpPr>
          <p:cNvPr id="35" name="TextBox 13"/>
          <p:cNvSpPr txBox="1">
            <a:spLocks noChangeArrowheads="1"/>
          </p:cNvSpPr>
          <p:nvPr/>
        </p:nvSpPr>
        <p:spPr bwMode="auto">
          <a:xfrm>
            <a:off x="7315200" y="2438400"/>
            <a:ext cx="12827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Helvetica" charset="0"/>
                <a:ea typeface="Arial" charset="0"/>
                <a:cs typeface="Arial" charset="0"/>
              </a:defRPr>
            </a:lvl1pPr>
            <a:lvl2pPr marL="37931725" indent="-37474525" eaLnBrk="0" hangingPunct="0">
              <a:defRPr sz="2000" b="1">
                <a:solidFill>
                  <a:schemeClr val="tx1"/>
                </a:solidFill>
                <a:latin typeface="Helvetica" charset="0"/>
                <a:ea typeface="Arial" charset="0"/>
                <a:cs typeface="Arial" charset="0"/>
              </a:defRPr>
            </a:lvl2pPr>
            <a:lvl3pPr eaLnBrk="0" hangingPunct="0">
              <a:defRPr sz="2000" b="1">
                <a:solidFill>
                  <a:schemeClr val="tx1"/>
                </a:solidFill>
                <a:latin typeface="Helvetica" charset="0"/>
                <a:ea typeface="Arial" charset="0"/>
                <a:cs typeface="Arial" charset="0"/>
              </a:defRPr>
            </a:lvl3pPr>
            <a:lvl4pPr eaLnBrk="0" hangingPunct="0">
              <a:defRPr sz="2000" b="1">
                <a:solidFill>
                  <a:schemeClr val="tx1"/>
                </a:solidFill>
                <a:latin typeface="Helvetica" charset="0"/>
                <a:ea typeface="Arial" charset="0"/>
                <a:cs typeface="Arial" charset="0"/>
              </a:defRPr>
            </a:lvl4pPr>
            <a:lvl5pPr eaLnBrk="0" hangingPunct="0">
              <a:defRPr sz="2000" b="1">
                <a:solidFill>
                  <a:schemeClr val="tx1"/>
                </a:solidFill>
                <a:latin typeface="Helvetica" charset="0"/>
                <a:ea typeface="Arial" charset="0"/>
                <a:cs typeface="Arial" charset="0"/>
              </a:defRPr>
            </a:lvl5pPr>
            <a:lvl6pPr marL="457200" eaLnBrk="0" fontAlgn="base" hangingPunct="0">
              <a:spcBef>
                <a:spcPct val="0"/>
              </a:spcBef>
              <a:spcAft>
                <a:spcPct val="0"/>
              </a:spcAft>
              <a:defRPr sz="2000" b="1">
                <a:solidFill>
                  <a:schemeClr val="tx1"/>
                </a:solidFill>
                <a:latin typeface="Helvetica" charset="0"/>
                <a:ea typeface="Arial" charset="0"/>
                <a:cs typeface="Arial" charset="0"/>
              </a:defRPr>
            </a:lvl6pPr>
            <a:lvl7pPr marL="914400" eaLnBrk="0" fontAlgn="base" hangingPunct="0">
              <a:spcBef>
                <a:spcPct val="0"/>
              </a:spcBef>
              <a:spcAft>
                <a:spcPct val="0"/>
              </a:spcAft>
              <a:defRPr sz="2000" b="1">
                <a:solidFill>
                  <a:schemeClr val="tx1"/>
                </a:solidFill>
                <a:latin typeface="Helvetica" charset="0"/>
                <a:ea typeface="Arial" charset="0"/>
                <a:cs typeface="Arial" charset="0"/>
              </a:defRPr>
            </a:lvl7pPr>
            <a:lvl8pPr marL="1371600" eaLnBrk="0" fontAlgn="base" hangingPunct="0">
              <a:spcBef>
                <a:spcPct val="0"/>
              </a:spcBef>
              <a:spcAft>
                <a:spcPct val="0"/>
              </a:spcAft>
              <a:defRPr sz="2000" b="1">
                <a:solidFill>
                  <a:schemeClr val="tx1"/>
                </a:solidFill>
                <a:latin typeface="Helvetica" charset="0"/>
                <a:ea typeface="Arial" charset="0"/>
                <a:cs typeface="Arial" charset="0"/>
              </a:defRPr>
            </a:lvl8pPr>
            <a:lvl9pPr marL="1828800" eaLnBrk="0" fontAlgn="base" hangingPunct="0">
              <a:spcBef>
                <a:spcPct val="0"/>
              </a:spcBef>
              <a:spcAft>
                <a:spcPct val="0"/>
              </a:spcAft>
              <a:defRPr sz="2000" b="1">
                <a:solidFill>
                  <a:schemeClr val="tx1"/>
                </a:solidFill>
                <a:latin typeface="Helvetica" charset="0"/>
                <a:ea typeface="Arial" charset="0"/>
                <a:cs typeface="Arial"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smtClean="0">
                <a:ln>
                  <a:noFill/>
                </a:ln>
                <a:solidFill>
                  <a:srgbClr val="000000"/>
                </a:solidFill>
                <a:effectLst/>
                <a:uLnTx/>
                <a:uFillTx/>
                <a:latin typeface="Helvetica" charset="0"/>
                <a:ea typeface="Arial" charset="0"/>
                <a:cs typeface="Arial" charset="0"/>
              </a:rPr>
              <a:t>Repeater</a:t>
            </a:r>
          </a:p>
        </p:txBody>
      </p:sp>
      <p:sp>
        <p:nvSpPr>
          <p:cNvPr id="36" name="TextBox 14"/>
          <p:cNvSpPr txBox="1">
            <a:spLocks noChangeArrowheads="1"/>
          </p:cNvSpPr>
          <p:nvPr/>
        </p:nvSpPr>
        <p:spPr bwMode="auto">
          <a:xfrm>
            <a:off x="4343400" y="5791200"/>
            <a:ext cx="102552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Helvetica" charset="0"/>
                <a:ea typeface="Arial" charset="0"/>
                <a:cs typeface="Arial" charset="0"/>
              </a:defRPr>
            </a:lvl1pPr>
            <a:lvl2pPr marL="37931725" indent="-37474525" eaLnBrk="0" hangingPunct="0">
              <a:defRPr sz="2000" b="1">
                <a:solidFill>
                  <a:schemeClr val="tx1"/>
                </a:solidFill>
                <a:latin typeface="Helvetica" charset="0"/>
                <a:ea typeface="Arial" charset="0"/>
                <a:cs typeface="Arial" charset="0"/>
              </a:defRPr>
            </a:lvl2pPr>
            <a:lvl3pPr eaLnBrk="0" hangingPunct="0">
              <a:defRPr sz="2000" b="1">
                <a:solidFill>
                  <a:schemeClr val="tx1"/>
                </a:solidFill>
                <a:latin typeface="Helvetica" charset="0"/>
                <a:ea typeface="Arial" charset="0"/>
                <a:cs typeface="Arial" charset="0"/>
              </a:defRPr>
            </a:lvl3pPr>
            <a:lvl4pPr eaLnBrk="0" hangingPunct="0">
              <a:defRPr sz="2000" b="1">
                <a:solidFill>
                  <a:schemeClr val="tx1"/>
                </a:solidFill>
                <a:latin typeface="Helvetica" charset="0"/>
                <a:ea typeface="Arial" charset="0"/>
                <a:cs typeface="Arial" charset="0"/>
              </a:defRPr>
            </a:lvl4pPr>
            <a:lvl5pPr eaLnBrk="0" hangingPunct="0">
              <a:defRPr sz="2000" b="1">
                <a:solidFill>
                  <a:schemeClr val="tx1"/>
                </a:solidFill>
                <a:latin typeface="Helvetica" charset="0"/>
                <a:ea typeface="Arial" charset="0"/>
                <a:cs typeface="Arial" charset="0"/>
              </a:defRPr>
            </a:lvl5pPr>
            <a:lvl6pPr marL="457200" eaLnBrk="0" fontAlgn="base" hangingPunct="0">
              <a:spcBef>
                <a:spcPct val="0"/>
              </a:spcBef>
              <a:spcAft>
                <a:spcPct val="0"/>
              </a:spcAft>
              <a:defRPr sz="2000" b="1">
                <a:solidFill>
                  <a:schemeClr val="tx1"/>
                </a:solidFill>
                <a:latin typeface="Helvetica" charset="0"/>
                <a:ea typeface="Arial" charset="0"/>
                <a:cs typeface="Arial" charset="0"/>
              </a:defRPr>
            </a:lvl6pPr>
            <a:lvl7pPr marL="914400" eaLnBrk="0" fontAlgn="base" hangingPunct="0">
              <a:spcBef>
                <a:spcPct val="0"/>
              </a:spcBef>
              <a:spcAft>
                <a:spcPct val="0"/>
              </a:spcAft>
              <a:defRPr sz="2000" b="1">
                <a:solidFill>
                  <a:schemeClr val="tx1"/>
                </a:solidFill>
                <a:latin typeface="Helvetica" charset="0"/>
                <a:ea typeface="Arial" charset="0"/>
                <a:cs typeface="Arial" charset="0"/>
              </a:defRPr>
            </a:lvl7pPr>
            <a:lvl8pPr marL="1371600" eaLnBrk="0" fontAlgn="base" hangingPunct="0">
              <a:spcBef>
                <a:spcPct val="0"/>
              </a:spcBef>
              <a:spcAft>
                <a:spcPct val="0"/>
              </a:spcAft>
              <a:defRPr sz="2000" b="1">
                <a:solidFill>
                  <a:schemeClr val="tx1"/>
                </a:solidFill>
                <a:latin typeface="Helvetica" charset="0"/>
                <a:ea typeface="Arial" charset="0"/>
                <a:cs typeface="Arial" charset="0"/>
              </a:defRPr>
            </a:lvl8pPr>
            <a:lvl9pPr marL="1828800" eaLnBrk="0" fontAlgn="base" hangingPunct="0">
              <a:spcBef>
                <a:spcPct val="0"/>
              </a:spcBef>
              <a:spcAft>
                <a:spcPct val="0"/>
              </a:spcAft>
              <a:defRPr sz="2000" b="1">
                <a:solidFill>
                  <a:schemeClr val="tx1"/>
                </a:solidFill>
                <a:latin typeface="Helvetica" charset="0"/>
                <a:ea typeface="Arial" charset="0"/>
                <a:cs typeface="Arial"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smtClean="0">
                <a:ln>
                  <a:noFill/>
                </a:ln>
                <a:solidFill>
                  <a:srgbClr val="000000"/>
                </a:solidFill>
                <a:effectLst/>
                <a:uLnTx/>
                <a:uFillTx/>
                <a:latin typeface="Helvetica" charset="0"/>
                <a:ea typeface="Arial" charset="0"/>
                <a:cs typeface="Arial" charset="0"/>
              </a:rPr>
              <a:t>Base</a:t>
            </a:r>
          </a:p>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smtClean="0">
                <a:ln>
                  <a:noFill/>
                </a:ln>
                <a:solidFill>
                  <a:srgbClr val="000000"/>
                </a:solidFill>
                <a:effectLst/>
                <a:uLnTx/>
                <a:uFillTx/>
                <a:latin typeface="Helvetica" charset="0"/>
                <a:ea typeface="Arial" charset="0"/>
                <a:cs typeface="Arial" charset="0"/>
              </a:rPr>
              <a:t>station</a:t>
            </a:r>
          </a:p>
        </p:txBody>
      </p:sp>
      <p:sp>
        <p:nvSpPr>
          <p:cNvPr id="37" name="TextBox 15"/>
          <p:cNvSpPr txBox="1">
            <a:spLocks noChangeArrowheads="1"/>
          </p:cNvSpPr>
          <p:nvPr/>
        </p:nvSpPr>
        <p:spPr bwMode="auto">
          <a:xfrm>
            <a:off x="6934200" y="5791200"/>
            <a:ext cx="8969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Helvetica" charset="0"/>
                <a:ea typeface="Arial" charset="0"/>
                <a:cs typeface="Arial" charset="0"/>
              </a:defRPr>
            </a:lvl1pPr>
            <a:lvl2pPr marL="37931725" indent="-37474525" eaLnBrk="0" hangingPunct="0">
              <a:defRPr sz="2000" b="1">
                <a:solidFill>
                  <a:schemeClr val="tx1"/>
                </a:solidFill>
                <a:latin typeface="Helvetica" charset="0"/>
                <a:ea typeface="Arial" charset="0"/>
                <a:cs typeface="Arial" charset="0"/>
              </a:defRPr>
            </a:lvl2pPr>
            <a:lvl3pPr eaLnBrk="0" hangingPunct="0">
              <a:defRPr sz="2000" b="1">
                <a:solidFill>
                  <a:schemeClr val="tx1"/>
                </a:solidFill>
                <a:latin typeface="Helvetica" charset="0"/>
                <a:ea typeface="Arial" charset="0"/>
                <a:cs typeface="Arial" charset="0"/>
              </a:defRPr>
            </a:lvl3pPr>
            <a:lvl4pPr eaLnBrk="0" hangingPunct="0">
              <a:defRPr sz="2000" b="1">
                <a:solidFill>
                  <a:schemeClr val="tx1"/>
                </a:solidFill>
                <a:latin typeface="Helvetica" charset="0"/>
                <a:ea typeface="Arial" charset="0"/>
                <a:cs typeface="Arial" charset="0"/>
              </a:defRPr>
            </a:lvl4pPr>
            <a:lvl5pPr eaLnBrk="0" hangingPunct="0">
              <a:defRPr sz="2000" b="1">
                <a:solidFill>
                  <a:schemeClr val="tx1"/>
                </a:solidFill>
                <a:latin typeface="Helvetica" charset="0"/>
                <a:ea typeface="Arial" charset="0"/>
                <a:cs typeface="Arial" charset="0"/>
              </a:defRPr>
            </a:lvl5pPr>
            <a:lvl6pPr marL="457200" eaLnBrk="0" fontAlgn="base" hangingPunct="0">
              <a:spcBef>
                <a:spcPct val="0"/>
              </a:spcBef>
              <a:spcAft>
                <a:spcPct val="0"/>
              </a:spcAft>
              <a:defRPr sz="2000" b="1">
                <a:solidFill>
                  <a:schemeClr val="tx1"/>
                </a:solidFill>
                <a:latin typeface="Helvetica" charset="0"/>
                <a:ea typeface="Arial" charset="0"/>
                <a:cs typeface="Arial" charset="0"/>
              </a:defRPr>
            </a:lvl6pPr>
            <a:lvl7pPr marL="914400" eaLnBrk="0" fontAlgn="base" hangingPunct="0">
              <a:spcBef>
                <a:spcPct val="0"/>
              </a:spcBef>
              <a:spcAft>
                <a:spcPct val="0"/>
              </a:spcAft>
              <a:defRPr sz="2000" b="1">
                <a:solidFill>
                  <a:schemeClr val="tx1"/>
                </a:solidFill>
                <a:latin typeface="Helvetica" charset="0"/>
                <a:ea typeface="Arial" charset="0"/>
                <a:cs typeface="Arial" charset="0"/>
              </a:defRPr>
            </a:lvl7pPr>
            <a:lvl8pPr marL="1371600" eaLnBrk="0" fontAlgn="base" hangingPunct="0">
              <a:spcBef>
                <a:spcPct val="0"/>
              </a:spcBef>
              <a:spcAft>
                <a:spcPct val="0"/>
              </a:spcAft>
              <a:defRPr sz="2000" b="1">
                <a:solidFill>
                  <a:schemeClr val="tx1"/>
                </a:solidFill>
                <a:latin typeface="Helvetica" charset="0"/>
                <a:ea typeface="Arial" charset="0"/>
                <a:cs typeface="Arial" charset="0"/>
              </a:defRPr>
            </a:lvl8pPr>
            <a:lvl9pPr marL="1828800" eaLnBrk="0" fontAlgn="base" hangingPunct="0">
              <a:spcBef>
                <a:spcPct val="0"/>
              </a:spcBef>
              <a:spcAft>
                <a:spcPct val="0"/>
              </a:spcAft>
              <a:defRPr sz="2000" b="1">
                <a:solidFill>
                  <a:schemeClr val="tx1"/>
                </a:solidFill>
                <a:latin typeface="Helvetica" charset="0"/>
                <a:ea typeface="Arial" charset="0"/>
                <a:cs typeface="Arial"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smtClean="0">
                <a:ln>
                  <a:noFill/>
                </a:ln>
                <a:solidFill>
                  <a:srgbClr val="000000"/>
                </a:solidFill>
                <a:effectLst/>
                <a:uLnTx/>
                <a:uFillTx/>
                <a:latin typeface="Helvetica" charset="0"/>
                <a:ea typeface="Arial" charset="0"/>
                <a:cs typeface="Arial" charset="0"/>
              </a:rPr>
              <a:t>Proxy</a:t>
            </a:r>
          </a:p>
        </p:txBody>
      </p:sp>
      <p:sp>
        <p:nvSpPr>
          <p:cNvPr id="38" name="TextBox 16"/>
          <p:cNvSpPr txBox="1">
            <a:spLocks noChangeArrowheads="1"/>
          </p:cNvSpPr>
          <p:nvPr/>
        </p:nvSpPr>
        <p:spPr bwMode="auto">
          <a:xfrm>
            <a:off x="533400" y="5715000"/>
            <a:ext cx="1554163"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Helvetica" charset="0"/>
                <a:ea typeface="Arial" charset="0"/>
                <a:cs typeface="Arial" charset="0"/>
              </a:defRPr>
            </a:lvl1pPr>
            <a:lvl2pPr marL="37931725" indent="-37474525" eaLnBrk="0" hangingPunct="0">
              <a:defRPr sz="2000" b="1">
                <a:solidFill>
                  <a:schemeClr val="tx1"/>
                </a:solidFill>
                <a:latin typeface="Helvetica" charset="0"/>
                <a:ea typeface="Arial" charset="0"/>
                <a:cs typeface="Arial" charset="0"/>
              </a:defRPr>
            </a:lvl2pPr>
            <a:lvl3pPr eaLnBrk="0" hangingPunct="0">
              <a:defRPr sz="2000" b="1">
                <a:solidFill>
                  <a:schemeClr val="tx1"/>
                </a:solidFill>
                <a:latin typeface="Helvetica" charset="0"/>
                <a:ea typeface="Arial" charset="0"/>
                <a:cs typeface="Arial" charset="0"/>
              </a:defRPr>
            </a:lvl3pPr>
            <a:lvl4pPr eaLnBrk="0" hangingPunct="0">
              <a:defRPr sz="2000" b="1">
                <a:solidFill>
                  <a:schemeClr val="tx1"/>
                </a:solidFill>
                <a:latin typeface="Helvetica" charset="0"/>
                <a:ea typeface="Arial" charset="0"/>
                <a:cs typeface="Arial" charset="0"/>
              </a:defRPr>
            </a:lvl4pPr>
            <a:lvl5pPr eaLnBrk="0" hangingPunct="0">
              <a:defRPr sz="2000" b="1">
                <a:solidFill>
                  <a:schemeClr val="tx1"/>
                </a:solidFill>
                <a:latin typeface="Helvetica" charset="0"/>
                <a:ea typeface="Arial" charset="0"/>
                <a:cs typeface="Arial" charset="0"/>
              </a:defRPr>
            </a:lvl5pPr>
            <a:lvl6pPr marL="457200" eaLnBrk="0" fontAlgn="base" hangingPunct="0">
              <a:spcBef>
                <a:spcPct val="0"/>
              </a:spcBef>
              <a:spcAft>
                <a:spcPct val="0"/>
              </a:spcAft>
              <a:defRPr sz="2000" b="1">
                <a:solidFill>
                  <a:schemeClr val="tx1"/>
                </a:solidFill>
                <a:latin typeface="Helvetica" charset="0"/>
                <a:ea typeface="Arial" charset="0"/>
                <a:cs typeface="Arial" charset="0"/>
              </a:defRPr>
            </a:lvl6pPr>
            <a:lvl7pPr marL="914400" eaLnBrk="0" fontAlgn="base" hangingPunct="0">
              <a:spcBef>
                <a:spcPct val="0"/>
              </a:spcBef>
              <a:spcAft>
                <a:spcPct val="0"/>
              </a:spcAft>
              <a:defRPr sz="2000" b="1">
                <a:solidFill>
                  <a:schemeClr val="tx1"/>
                </a:solidFill>
                <a:latin typeface="Helvetica" charset="0"/>
                <a:ea typeface="Arial" charset="0"/>
                <a:cs typeface="Arial" charset="0"/>
              </a:defRPr>
            </a:lvl7pPr>
            <a:lvl8pPr marL="1371600" eaLnBrk="0" fontAlgn="base" hangingPunct="0">
              <a:spcBef>
                <a:spcPct val="0"/>
              </a:spcBef>
              <a:spcAft>
                <a:spcPct val="0"/>
              </a:spcAft>
              <a:defRPr sz="2000" b="1">
                <a:solidFill>
                  <a:schemeClr val="tx1"/>
                </a:solidFill>
                <a:latin typeface="Helvetica" charset="0"/>
                <a:ea typeface="Arial" charset="0"/>
                <a:cs typeface="Arial" charset="0"/>
              </a:defRPr>
            </a:lvl8pPr>
            <a:lvl9pPr marL="1828800" eaLnBrk="0" fontAlgn="base" hangingPunct="0">
              <a:spcBef>
                <a:spcPct val="0"/>
              </a:spcBef>
              <a:spcAft>
                <a:spcPct val="0"/>
              </a:spcAft>
              <a:defRPr sz="2000" b="1">
                <a:solidFill>
                  <a:schemeClr val="tx1"/>
                </a:solidFill>
                <a:latin typeface="Helvetica" charset="0"/>
                <a:ea typeface="Arial" charset="0"/>
                <a:cs typeface="Arial"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smtClean="0">
                <a:ln>
                  <a:noFill/>
                </a:ln>
                <a:solidFill>
                  <a:srgbClr val="000000"/>
                </a:solidFill>
                <a:effectLst/>
                <a:uLnTx/>
                <a:uFillTx/>
                <a:latin typeface="Helvetica" charset="0"/>
                <a:ea typeface="Arial" charset="0"/>
                <a:cs typeface="Arial" charset="0"/>
              </a:rPr>
              <a:t>WAN</a:t>
            </a:r>
          </a:p>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smtClean="0">
                <a:ln>
                  <a:noFill/>
                </a:ln>
                <a:solidFill>
                  <a:srgbClr val="000000"/>
                </a:solidFill>
                <a:effectLst/>
                <a:uLnTx/>
                <a:uFillTx/>
                <a:latin typeface="Helvetica" charset="0"/>
                <a:ea typeface="Arial" charset="0"/>
                <a:cs typeface="Arial" charset="0"/>
              </a:rPr>
              <a:t>accelerator</a:t>
            </a:r>
          </a:p>
        </p:txBody>
      </p:sp>
      <p:sp>
        <p:nvSpPr>
          <p:cNvPr id="39" name="TextBox 17"/>
          <p:cNvSpPr txBox="1">
            <a:spLocks noChangeArrowheads="1"/>
          </p:cNvSpPr>
          <p:nvPr/>
        </p:nvSpPr>
        <p:spPr bwMode="auto">
          <a:xfrm>
            <a:off x="1295400" y="2743200"/>
            <a:ext cx="12398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Helvetica" charset="0"/>
                <a:ea typeface="Arial" charset="0"/>
                <a:cs typeface="Arial" charset="0"/>
              </a:defRPr>
            </a:lvl1pPr>
            <a:lvl2pPr marL="37931725" indent="-37474525" eaLnBrk="0" hangingPunct="0">
              <a:defRPr sz="2000" b="1">
                <a:solidFill>
                  <a:schemeClr val="tx1"/>
                </a:solidFill>
                <a:latin typeface="Helvetica" charset="0"/>
                <a:ea typeface="Arial" charset="0"/>
                <a:cs typeface="Arial" charset="0"/>
              </a:defRPr>
            </a:lvl2pPr>
            <a:lvl3pPr eaLnBrk="0" hangingPunct="0">
              <a:defRPr sz="2000" b="1">
                <a:solidFill>
                  <a:schemeClr val="tx1"/>
                </a:solidFill>
                <a:latin typeface="Helvetica" charset="0"/>
                <a:ea typeface="Arial" charset="0"/>
                <a:cs typeface="Arial" charset="0"/>
              </a:defRPr>
            </a:lvl3pPr>
            <a:lvl4pPr eaLnBrk="0" hangingPunct="0">
              <a:defRPr sz="2000" b="1">
                <a:solidFill>
                  <a:schemeClr val="tx1"/>
                </a:solidFill>
                <a:latin typeface="Helvetica" charset="0"/>
                <a:ea typeface="Arial" charset="0"/>
                <a:cs typeface="Arial" charset="0"/>
              </a:defRPr>
            </a:lvl4pPr>
            <a:lvl5pPr eaLnBrk="0" hangingPunct="0">
              <a:defRPr sz="2000" b="1">
                <a:solidFill>
                  <a:schemeClr val="tx1"/>
                </a:solidFill>
                <a:latin typeface="Helvetica" charset="0"/>
                <a:ea typeface="Arial" charset="0"/>
                <a:cs typeface="Arial" charset="0"/>
              </a:defRPr>
            </a:lvl5pPr>
            <a:lvl6pPr marL="457200" eaLnBrk="0" fontAlgn="base" hangingPunct="0">
              <a:spcBef>
                <a:spcPct val="0"/>
              </a:spcBef>
              <a:spcAft>
                <a:spcPct val="0"/>
              </a:spcAft>
              <a:defRPr sz="2000" b="1">
                <a:solidFill>
                  <a:schemeClr val="tx1"/>
                </a:solidFill>
                <a:latin typeface="Helvetica" charset="0"/>
                <a:ea typeface="Arial" charset="0"/>
                <a:cs typeface="Arial" charset="0"/>
              </a:defRPr>
            </a:lvl6pPr>
            <a:lvl7pPr marL="914400" eaLnBrk="0" fontAlgn="base" hangingPunct="0">
              <a:spcBef>
                <a:spcPct val="0"/>
              </a:spcBef>
              <a:spcAft>
                <a:spcPct val="0"/>
              </a:spcAft>
              <a:defRPr sz="2000" b="1">
                <a:solidFill>
                  <a:schemeClr val="tx1"/>
                </a:solidFill>
                <a:latin typeface="Helvetica" charset="0"/>
                <a:ea typeface="Arial" charset="0"/>
                <a:cs typeface="Arial" charset="0"/>
              </a:defRPr>
            </a:lvl7pPr>
            <a:lvl8pPr marL="1371600" eaLnBrk="0" fontAlgn="base" hangingPunct="0">
              <a:spcBef>
                <a:spcPct val="0"/>
              </a:spcBef>
              <a:spcAft>
                <a:spcPct val="0"/>
              </a:spcAft>
              <a:defRPr sz="2000" b="1">
                <a:solidFill>
                  <a:schemeClr val="tx1"/>
                </a:solidFill>
                <a:latin typeface="Helvetica" charset="0"/>
                <a:ea typeface="Arial" charset="0"/>
                <a:cs typeface="Arial" charset="0"/>
              </a:defRPr>
            </a:lvl8pPr>
            <a:lvl9pPr marL="1828800" eaLnBrk="0" fontAlgn="base" hangingPunct="0">
              <a:spcBef>
                <a:spcPct val="0"/>
              </a:spcBef>
              <a:spcAft>
                <a:spcPct val="0"/>
              </a:spcAft>
              <a:defRPr sz="2000" b="1">
                <a:solidFill>
                  <a:schemeClr val="tx1"/>
                </a:solidFill>
                <a:latin typeface="Helvetica" charset="0"/>
                <a:ea typeface="Arial" charset="0"/>
                <a:cs typeface="Arial"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smtClean="0">
                <a:ln>
                  <a:noFill/>
                </a:ln>
                <a:solidFill>
                  <a:srgbClr val="000000"/>
                </a:solidFill>
                <a:effectLst/>
                <a:uLnTx/>
                <a:uFillTx/>
                <a:latin typeface="Helvetica" charset="0"/>
                <a:ea typeface="Arial" charset="0"/>
                <a:cs typeface="Arial" charset="0"/>
              </a:rPr>
              <a:t>Gateway</a:t>
            </a:r>
          </a:p>
        </p:txBody>
      </p:sp>
      <p:sp>
        <p:nvSpPr>
          <p:cNvPr id="40" name="TextBox 18"/>
          <p:cNvSpPr txBox="1">
            <a:spLocks noChangeArrowheads="1"/>
          </p:cNvSpPr>
          <p:nvPr/>
        </p:nvSpPr>
        <p:spPr bwMode="auto">
          <a:xfrm>
            <a:off x="3048000" y="2971800"/>
            <a:ext cx="135255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Helvetica" charset="0"/>
                <a:ea typeface="Arial" charset="0"/>
                <a:cs typeface="Arial" charset="0"/>
              </a:defRPr>
            </a:lvl1pPr>
            <a:lvl2pPr marL="37931725" indent="-37474525" eaLnBrk="0" hangingPunct="0">
              <a:defRPr sz="2000" b="1">
                <a:solidFill>
                  <a:schemeClr val="tx1"/>
                </a:solidFill>
                <a:latin typeface="Helvetica" charset="0"/>
                <a:ea typeface="Arial" charset="0"/>
                <a:cs typeface="Arial" charset="0"/>
              </a:defRPr>
            </a:lvl2pPr>
            <a:lvl3pPr eaLnBrk="0" hangingPunct="0">
              <a:defRPr sz="2000" b="1">
                <a:solidFill>
                  <a:schemeClr val="tx1"/>
                </a:solidFill>
                <a:latin typeface="Helvetica" charset="0"/>
                <a:ea typeface="Arial" charset="0"/>
                <a:cs typeface="Arial" charset="0"/>
              </a:defRPr>
            </a:lvl3pPr>
            <a:lvl4pPr eaLnBrk="0" hangingPunct="0">
              <a:defRPr sz="2000" b="1">
                <a:solidFill>
                  <a:schemeClr val="tx1"/>
                </a:solidFill>
                <a:latin typeface="Helvetica" charset="0"/>
                <a:ea typeface="Arial" charset="0"/>
                <a:cs typeface="Arial" charset="0"/>
              </a:defRPr>
            </a:lvl4pPr>
            <a:lvl5pPr eaLnBrk="0" hangingPunct="0">
              <a:defRPr sz="2000" b="1">
                <a:solidFill>
                  <a:schemeClr val="tx1"/>
                </a:solidFill>
                <a:latin typeface="Helvetica" charset="0"/>
                <a:ea typeface="Arial" charset="0"/>
                <a:cs typeface="Arial" charset="0"/>
              </a:defRPr>
            </a:lvl5pPr>
            <a:lvl6pPr marL="457200" eaLnBrk="0" fontAlgn="base" hangingPunct="0">
              <a:spcBef>
                <a:spcPct val="0"/>
              </a:spcBef>
              <a:spcAft>
                <a:spcPct val="0"/>
              </a:spcAft>
              <a:defRPr sz="2000" b="1">
                <a:solidFill>
                  <a:schemeClr val="tx1"/>
                </a:solidFill>
                <a:latin typeface="Helvetica" charset="0"/>
                <a:ea typeface="Arial" charset="0"/>
                <a:cs typeface="Arial" charset="0"/>
              </a:defRPr>
            </a:lvl6pPr>
            <a:lvl7pPr marL="914400" eaLnBrk="0" fontAlgn="base" hangingPunct="0">
              <a:spcBef>
                <a:spcPct val="0"/>
              </a:spcBef>
              <a:spcAft>
                <a:spcPct val="0"/>
              </a:spcAft>
              <a:defRPr sz="2000" b="1">
                <a:solidFill>
                  <a:schemeClr val="tx1"/>
                </a:solidFill>
                <a:latin typeface="Helvetica" charset="0"/>
                <a:ea typeface="Arial" charset="0"/>
                <a:cs typeface="Arial" charset="0"/>
              </a:defRPr>
            </a:lvl7pPr>
            <a:lvl8pPr marL="1371600" eaLnBrk="0" fontAlgn="base" hangingPunct="0">
              <a:spcBef>
                <a:spcPct val="0"/>
              </a:spcBef>
              <a:spcAft>
                <a:spcPct val="0"/>
              </a:spcAft>
              <a:defRPr sz="2000" b="1">
                <a:solidFill>
                  <a:schemeClr val="tx1"/>
                </a:solidFill>
                <a:latin typeface="Helvetica" charset="0"/>
                <a:ea typeface="Arial" charset="0"/>
                <a:cs typeface="Arial" charset="0"/>
              </a:defRPr>
            </a:lvl8pPr>
            <a:lvl9pPr marL="1828800" eaLnBrk="0" fontAlgn="base" hangingPunct="0">
              <a:spcBef>
                <a:spcPct val="0"/>
              </a:spcBef>
              <a:spcAft>
                <a:spcPct val="0"/>
              </a:spcAft>
              <a:defRPr sz="2000" b="1">
                <a:solidFill>
                  <a:schemeClr val="tx1"/>
                </a:solidFill>
                <a:latin typeface="Helvetica" charset="0"/>
                <a:ea typeface="Arial" charset="0"/>
                <a:cs typeface="Arial"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smtClean="0">
                <a:ln>
                  <a:noFill/>
                </a:ln>
                <a:solidFill>
                  <a:srgbClr val="000000"/>
                </a:solidFill>
                <a:effectLst/>
                <a:uLnTx/>
                <a:uFillTx/>
                <a:latin typeface="Helvetica" charset="0"/>
                <a:ea typeface="Arial" charset="0"/>
                <a:cs typeface="Arial" charset="0"/>
              </a:rPr>
              <a:t>Intrusion</a:t>
            </a:r>
          </a:p>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smtClean="0">
                <a:ln>
                  <a:noFill/>
                </a:ln>
                <a:solidFill>
                  <a:srgbClr val="000000"/>
                </a:solidFill>
                <a:effectLst/>
                <a:uLnTx/>
                <a:uFillTx/>
                <a:latin typeface="Helvetica" charset="0"/>
                <a:ea typeface="Arial" charset="0"/>
                <a:cs typeface="Arial" charset="0"/>
              </a:rPr>
              <a:t>Detection</a:t>
            </a:r>
          </a:p>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smtClean="0">
                <a:ln>
                  <a:noFill/>
                </a:ln>
                <a:solidFill>
                  <a:srgbClr val="000000"/>
                </a:solidFill>
                <a:effectLst/>
                <a:uLnTx/>
                <a:uFillTx/>
                <a:latin typeface="Helvetica" charset="0"/>
                <a:ea typeface="Arial" charset="0"/>
                <a:cs typeface="Arial" charset="0"/>
              </a:rPr>
              <a:t>System</a:t>
            </a:r>
          </a:p>
        </p:txBody>
      </p:sp>
      <p:sp>
        <p:nvSpPr>
          <p:cNvPr id="41" name="TextBox 19"/>
          <p:cNvSpPr txBox="1">
            <a:spLocks noChangeArrowheads="1"/>
          </p:cNvSpPr>
          <p:nvPr/>
        </p:nvSpPr>
        <p:spPr bwMode="auto">
          <a:xfrm>
            <a:off x="6897688" y="4343400"/>
            <a:ext cx="101917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Helvetica" charset="0"/>
                <a:ea typeface="Arial" charset="0"/>
                <a:cs typeface="Arial" charset="0"/>
              </a:defRPr>
            </a:lvl1pPr>
            <a:lvl2pPr marL="37931725" indent="-37474525" eaLnBrk="0" hangingPunct="0">
              <a:defRPr sz="2000" b="1">
                <a:solidFill>
                  <a:schemeClr val="tx1"/>
                </a:solidFill>
                <a:latin typeface="Helvetica" charset="0"/>
                <a:ea typeface="Arial" charset="0"/>
                <a:cs typeface="Arial" charset="0"/>
              </a:defRPr>
            </a:lvl2pPr>
            <a:lvl3pPr eaLnBrk="0" hangingPunct="0">
              <a:defRPr sz="2000" b="1">
                <a:solidFill>
                  <a:schemeClr val="tx1"/>
                </a:solidFill>
                <a:latin typeface="Helvetica" charset="0"/>
                <a:ea typeface="Arial" charset="0"/>
                <a:cs typeface="Arial" charset="0"/>
              </a:defRPr>
            </a:lvl3pPr>
            <a:lvl4pPr eaLnBrk="0" hangingPunct="0">
              <a:defRPr sz="2000" b="1">
                <a:solidFill>
                  <a:schemeClr val="tx1"/>
                </a:solidFill>
                <a:latin typeface="Helvetica" charset="0"/>
                <a:ea typeface="Arial" charset="0"/>
                <a:cs typeface="Arial" charset="0"/>
              </a:defRPr>
            </a:lvl4pPr>
            <a:lvl5pPr eaLnBrk="0" hangingPunct="0">
              <a:defRPr sz="2000" b="1">
                <a:solidFill>
                  <a:schemeClr val="tx1"/>
                </a:solidFill>
                <a:latin typeface="Helvetica" charset="0"/>
                <a:ea typeface="Arial" charset="0"/>
                <a:cs typeface="Arial" charset="0"/>
              </a:defRPr>
            </a:lvl5pPr>
            <a:lvl6pPr marL="457200" eaLnBrk="0" fontAlgn="base" hangingPunct="0">
              <a:spcBef>
                <a:spcPct val="0"/>
              </a:spcBef>
              <a:spcAft>
                <a:spcPct val="0"/>
              </a:spcAft>
              <a:defRPr sz="2000" b="1">
                <a:solidFill>
                  <a:schemeClr val="tx1"/>
                </a:solidFill>
                <a:latin typeface="Helvetica" charset="0"/>
                <a:ea typeface="Arial" charset="0"/>
                <a:cs typeface="Arial" charset="0"/>
              </a:defRPr>
            </a:lvl6pPr>
            <a:lvl7pPr marL="914400" eaLnBrk="0" fontAlgn="base" hangingPunct="0">
              <a:spcBef>
                <a:spcPct val="0"/>
              </a:spcBef>
              <a:spcAft>
                <a:spcPct val="0"/>
              </a:spcAft>
              <a:defRPr sz="2000" b="1">
                <a:solidFill>
                  <a:schemeClr val="tx1"/>
                </a:solidFill>
                <a:latin typeface="Helvetica" charset="0"/>
                <a:ea typeface="Arial" charset="0"/>
                <a:cs typeface="Arial" charset="0"/>
              </a:defRPr>
            </a:lvl7pPr>
            <a:lvl8pPr marL="1371600" eaLnBrk="0" fontAlgn="base" hangingPunct="0">
              <a:spcBef>
                <a:spcPct val="0"/>
              </a:spcBef>
              <a:spcAft>
                <a:spcPct val="0"/>
              </a:spcAft>
              <a:defRPr sz="2000" b="1">
                <a:solidFill>
                  <a:schemeClr val="tx1"/>
                </a:solidFill>
                <a:latin typeface="Helvetica" charset="0"/>
                <a:ea typeface="Arial" charset="0"/>
                <a:cs typeface="Arial" charset="0"/>
              </a:defRPr>
            </a:lvl8pPr>
            <a:lvl9pPr marL="1828800" eaLnBrk="0" fontAlgn="base" hangingPunct="0">
              <a:spcBef>
                <a:spcPct val="0"/>
              </a:spcBef>
              <a:spcAft>
                <a:spcPct val="0"/>
              </a:spcAft>
              <a:defRPr sz="2000" b="1">
                <a:solidFill>
                  <a:schemeClr val="tx1"/>
                </a:solidFill>
                <a:latin typeface="Helvetica" charset="0"/>
                <a:ea typeface="Arial" charset="0"/>
                <a:cs typeface="Arial"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smtClean="0">
                <a:ln>
                  <a:noFill/>
                </a:ln>
                <a:solidFill>
                  <a:srgbClr val="000000"/>
                </a:solidFill>
                <a:effectLst/>
                <a:uLnTx/>
                <a:uFillTx/>
                <a:latin typeface="Helvetica" charset="0"/>
                <a:ea typeface="Arial" charset="0"/>
                <a:cs typeface="Arial" charset="0"/>
              </a:rPr>
              <a:t>Packet</a:t>
            </a:r>
          </a:p>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smtClean="0">
                <a:ln>
                  <a:noFill/>
                </a:ln>
                <a:solidFill>
                  <a:srgbClr val="000000"/>
                </a:solidFill>
                <a:effectLst/>
                <a:uLnTx/>
                <a:uFillTx/>
                <a:latin typeface="Helvetica" charset="0"/>
                <a:ea typeface="Arial" charset="0"/>
                <a:cs typeface="Arial" charset="0"/>
              </a:rPr>
              <a:t>shaper</a:t>
            </a:r>
          </a:p>
        </p:txBody>
      </p:sp>
      <p:sp>
        <p:nvSpPr>
          <p:cNvPr id="42" name="TextBox 20"/>
          <p:cNvSpPr txBox="1">
            <a:spLocks noChangeArrowheads="1"/>
          </p:cNvSpPr>
          <p:nvPr/>
        </p:nvSpPr>
        <p:spPr bwMode="auto">
          <a:xfrm>
            <a:off x="6324600" y="3048000"/>
            <a:ext cx="1296988"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Helvetica" charset="0"/>
                <a:ea typeface="Arial" charset="0"/>
                <a:cs typeface="Arial" charset="0"/>
              </a:defRPr>
            </a:lvl1pPr>
            <a:lvl2pPr marL="37931725" indent="-37474525" eaLnBrk="0" hangingPunct="0">
              <a:defRPr sz="2000" b="1">
                <a:solidFill>
                  <a:schemeClr val="tx1"/>
                </a:solidFill>
                <a:latin typeface="Helvetica" charset="0"/>
                <a:ea typeface="Arial" charset="0"/>
                <a:cs typeface="Arial" charset="0"/>
              </a:defRPr>
            </a:lvl2pPr>
            <a:lvl3pPr eaLnBrk="0" hangingPunct="0">
              <a:defRPr sz="2000" b="1">
                <a:solidFill>
                  <a:schemeClr val="tx1"/>
                </a:solidFill>
                <a:latin typeface="Helvetica" charset="0"/>
                <a:ea typeface="Arial" charset="0"/>
                <a:cs typeface="Arial" charset="0"/>
              </a:defRPr>
            </a:lvl3pPr>
            <a:lvl4pPr eaLnBrk="0" hangingPunct="0">
              <a:defRPr sz="2000" b="1">
                <a:solidFill>
                  <a:schemeClr val="tx1"/>
                </a:solidFill>
                <a:latin typeface="Helvetica" charset="0"/>
                <a:ea typeface="Arial" charset="0"/>
                <a:cs typeface="Arial" charset="0"/>
              </a:defRPr>
            </a:lvl4pPr>
            <a:lvl5pPr eaLnBrk="0" hangingPunct="0">
              <a:defRPr sz="2000" b="1">
                <a:solidFill>
                  <a:schemeClr val="tx1"/>
                </a:solidFill>
                <a:latin typeface="Helvetica" charset="0"/>
                <a:ea typeface="Arial" charset="0"/>
                <a:cs typeface="Arial" charset="0"/>
              </a:defRPr>
            </a:lvl5pPr>
            <a:lvl6pPr marL="457200" eaLnBrk="0" fontAlgn="base" hangingPunct="0">
              <a:spcBef>
                <a:spcPct val="0"/>
              </a:spcBef>
              <a:spcAft>
                <a:spcPct val="0"/>
              </a:spcAft>
              <a:defRPr sz="2000" b="1">
                <a:solidFill>
                  <a:schemeClr val="tx1"/>
                </a:solidFill>
                <a:latin typeface="Helvetica" charset="0"/>
                <a:ea typeface="Arial" charset="0"/>
                <a:cs typeface="Arial" charset="0"/>
              </a:defRPr>
            </a:lvl6pPr>
            <a:lvl7pPr marL="914400" eaLnBrk="0" fontAlgn="base" hangingPunct="0">
              <a:spcBef>
                <a:spcPct val="0"/>
              </a:spcBef>
              <a:spcAft>
                <a:spcPct val="0"/>
              </a:spcAft>
              <a:defRPr sz="2000" b="1">
                <a:solidFill>
                  <a:schemeClr val="tx1"/>
                </a:solidFill>
                <a:latin typeface="Helvetica" charset="0"/>
                <a:ea typeface="Arial" charset="0"/>
                <a:cs typeface="Arial" charset="0"/>
              </a:defRPr>
            </a:lvl7pPr>
            <a:lvl8pPr marL="1371600" eaLnBrk="0" fontAlgn="base" hangingPunct="0">
              <a:spcBef>
                <a:spcPct val="0"/>
              </a:spcBef>
              <a:spcAft>
                <a:spcPct val="0"/>
              </a:spcAft>
              <a:defRPr sz="2000" b="1">
                <a:solidFill>
                  <a:schemeClr val="tx1"/>
                </a:solidFill>
                <a:latin typeface="Helvetica" charset="0"/>
                <a:ea typeface="Arial" charset="0"/>
                <a:cs typeface="Arial" charset="0"/>
              </a:defRPr>
            </a:lvl8pPr>
            <a:lvl9pPr marL="1828800" eaLnBrk="0" fontAlgn="base" hangingPunct="0">
              <a:spcBef>
                <a:spcPct val="0"/>
              </a:spcBef>
              <a:spcAft>
                <a:spcPct val="0"/>
              </a:spcAft>
              <a:defRPr sz="2000" b="1">
                <a:solidFill>
                  <a:schemeClr val="tx1"/>
                </a:solidFill>
                <a:latin typeface="Helvetica" charset="0"/>
                <a:ea typeface="Arial" charset="0"/>
                <a:cs typeface="Arial"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smtClean="0">
                <a:ln>
                  <a:noFill/>
                </a:ln>
                <a:solidFill>
                  <a:srgbClr val="000000"/>
                </a:solidFill>
                <a:effectLst/>
                <a:uLnTx/>
                <a:uFillTx/>
                <a:latin typeface="Helvetica" charset="0"/>
                <a:ea typeface="Arial" charset="0"/>
                <a:cs typeface="Arial" charset="0"/>
              </a:rPr>
              <a:t>Route</a:t>
            </a:r>
          </a:p>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smtClean="0">
                <a:ln>
                  <a:noFill/>
                </a:ln>
                <a:solidFill>
                  <a:srgbClr val="000000"/>
                </a:solidFill>
                <a:effectLst/>
                <a:uLnTx/>
                <a:uFillTx/>
                <a:latin typeface="Helvetica" charset="0"/>
                <a:ea typeface="Arial" charset="0"/>
                <a:cs typeface="Arial" charset="0"/>
              </a:rPr>
              <a:t>Reflector</a:t>
            </a:r>
          </a:p>
        </p:txBody>
      </p:sp>
      <p:sp>
        <p:nvSpPr>
          <p:cNvPr id="43" name="TextBox 21"/>
          <p:cNvSpPr txBox="1">
            <a:spLocks noChangeArrowheads="1"/>
          </p:cNvSpPr>
          <p:nvPr/>
        </p:nvSpPr>
        <p:spPr bwMode="auto">
          <a:xfrm>
            <a:off x="2286000" y="1524000"/>
            <a:ext cx="1311275"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Helvetica" charset="0"/>
                <a:ea typeface="Arial" charset="0"/>
                <a:cs typeface="Arial" charset="0"/>
              </a:defRPr>
            </a:lvl1pPr>
            <a:lvl2pPr marL="37931725" indent="-37474525" eaLnBrk="0" hangingPunct="0">
              <a:defRPr sz="2000" b="1">
                <a:solidFill>
                  <a:schemeClr val="tx1"/>
                </a:solidFill>
                <a:latin typeface="Helvetica" charset="0"/>
                <a:ea typeface="Arial" charset="0"/>
                <a:cs typeface="Arial" charset="0"/>
              </a:defRPr>
            </a:lvl2pPr>
            <a:lvl3pPr eaLnBrk="0" hangingPunct="0">
              <a:defRPr sz="2000" b="1">
                <a:solidFill>
                  <a:schemeClr val="tx1"/>
                </a:solidFill>
                <a:latin typeface="Helvetica" charset="0"/>
                <a:ea typeface="Arial" charset="0"/>
                <a:cs typeface="Arial" charset="0"/>
              </a:defRPr>
            </a:lvl3pPr>
            <a:lvl4pPr eaLnBrk="0" hangingPunct="0">
              <a:defRPr sz="2000" b="1">
                <a:solidFill>
                  <a:schemeClr val="tx1"/>
                </a:solidFill>
                <a:latin typeface="Helvetica" charset="0"/>
                <a:ea typeface="Arial" charset="0"/>
                <a:cs typeface="Arial" charset="0"/>
              </a:defRPr>
            </a:lvl4pPr>
            <a:lvl5pPr eaLnBrk="0" hangingPunct="0">
              <a:defRPr sz="2000" b="1">
                <a:solidFill>
                  <a:schemeClr val="tx1"/>
                </a:solidFill>
                <a:latin typeface="Helvetica" charset="0"/>
                <a:ea typeface="Arial" charset="0"/>
                <a:cs typeface="Arial" charset="0"/>
              </a:defRPr>
            </a:lvl5pPr>
            <a:lvl6pPr marL="457200" eaLnBrk="0" fontAlgn="base" hangingPunct="0">
              <a:spcBef>
                <a:spcPct val="0"/>
              </a:spcBef>
              <a:spcAft>
                <a:spcPct val="0"/>
              </a:spcAft>
              <a:defRPr sz="2000" b="1">
                <a:solidFill>
                  <a:schemeClr val="tx1"/>
                </a:solidFill>
                <a:latin typeface="Helvetica" charset="0"/>
                <a:ea typeface="Arial" charset="0"/>
                <a:cs typeface="Arial" charset="0"/>
              </a:defRPr>
            </a:lvl6pPr>
            <a:lvl7pPr marL="914400" eaLnBrk="0" fontAlgn="base" hangingPunct="0">
              <a:spcBef>
                <a:spcPct val="0"/>
              </a:spcBef>
              <a:spcAft>
                <a:spcPct val="0"/>
              </a:spcAft>
              <a:defRPr sz="2000" b="1">
                <a:solidFill>
                  <a:schemeClr val="tx1"/>
                </a:solidFill>
                <a:latin typeface="Helvetica" charset="0"/>
                <a:ea typeface="Arial" charset="0"/>
                <a:cs typeface="Arial" charset="0"/>
              </a:defRPr>
            </a:lvl7pPr>
            <a:lvl8pPr marL="1371600" eaLnBrk="0" fontAlgn="base" hangingPunct="0">
              <a:spcBef>
                <a:spcPct val="0"/>
              </a:spcBef>
              <a:spcAft>
                <a:spcPct val="0"/>
              </a:spcAft>
              <a:defRPr sz="2000" b="1">
                <a:solidFill>
                  <a:schemeClr val="tx1"/>
                </a:solidFill>
                <a:latin typeface="Helvetica" charset="0"/>
                <a:ea typeface="Arial" charset="0"/>
                <a:cs typeface="Arial" charset="0"/>
              </a:defRPr>
            </a:lvl8pPr>
            <a:lvl9pPr marL="1828800" eaLnBrk="0" fontAlgn="base" hangingPunct="0">
              <a:spcBef>
                <a:spcPct val="0"/>
              </a:spcBef>
              <a:spcAft>
                <a:spcPct val="0"/>
              </a:spcAft>
              <a:defRPr sz="2000" b="1">
                <a:solidFill>
                  <a:schemeClr val="tx1"/>
                </a:solidFill>
                <a:latin typeface="Helvetica" charset="0"/>
                <a:ea typeface="Arial" charset="0"/>
                <a:cs typeface="Arial"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smtClean="0">
                <a:ln>
                  <a:noFill/>
                </a:ln>
                <a:solidFill>
                  <a:srgbClr val="000000"/>
                </a:solidFill>
                <a:effectLst/>
                <a:uLnTx/>
                <a:uFillTx/>
                <a:latin typeface="Helvetica" charset="0"/>
                <a:ea typeface="Arial" charset="0"/>
                <a:cs typeface="Arial" charset="0"/>
              </a:rPr>
              <a:t>Label</a:t>
            </a:r>
          </a:p>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smtClean="0">
                <a:ln>
                  <a:noFill/>
                </a:ln>
                <a:solidFill>
                  <a:srgbClr val="000000"/>
                </a:solidFill>
                <a:effectLst/>
                <a:uLnTx/>
                <a:uFillTx/>
                <a:latin typeface="Helvetica" charset="0"/>
                <a:ea typeface="Arial" charset="0"/>
                <a:cs typeface="Arial" charset="0"/>
              </a:rPr>
              <a:t>Switched</a:t>
            </a:r>
          </a:p>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smtClean="0">
                <a:ln>
                  <a:noFill/>
                </a:ln>
                <a:solidFill>
                  <a:srgbClr val="000000"/>
                </a:solidFill>
                <a:effectLst/>
                <a:uLnTx/>
                <a:uFillTx/>
                <a:latin typeface="Helvetica" charset="0"/>
                <a:ea typeface="Arial" charset="0"/>
                <a:cs typeface="Arial" charset="0"/>
              </a:rPr>
              <a:t>Router</a:t>
            </a:r>
          </a:p>
        </p:txBody>
      </p:sp>
      <p:sp>
        <p:nvSpPr>
          <p:cNvPr id="44" name="TextBox 22"/>
          <p:cNvSpPr txBox="1">
            <a:spLocks noChangeArrowheads="1"/>
          </p:cNvSpPr>
          <p:nvPr/>
        </p:nvSpPr>
        <p:spPr bwMode="auto">
          <a:xfrm>
            <a:off x="5410200" y="2209800"/>
            <a:ext cx="13112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Helvetica" charset="0"/>
                <a:ea typeface="Arial" charset="0"/>
                <a:cs typeface="Arial" charset="0"/>
              </a:defRPr>
            </a:lvl1pPr>
            <a:lvl2pPr marL="37931725" indent="-37474525" eaLnBrk="0" hangingPunct="0">
              <a:defRPr sz="2000" b="1">
                <a:solidFill>
                  <a:schemeClr val="tx1"/>
                </a:solidFill>
                <a:latin typeface="Helvetica" charset="0"/>
                <a:ea typeface="Arial" charset="0"/>
                <a:cs typeface="Arial" charset="0"/>
              </a:defRPr>
            </a:lvl2pPr>
            <a:lvl3pPr eaLnBrk="0" hangingPunct="0">
              <a:defRPr sz="2000" b="1">
                <a:solidFill>
                  <a:schemeClr val="tx1"/>
                </a:solidFill>
                <a:latin typeface="Helvetica" charset="0"/>
                <a:ea typeface="Arial" charset="0"/>
                <a:cs typeface="Arial" charset="0"/>
              </a:defRPr>
            </a:lvl3pPr>
            <a:lvl4pPr eaLnBrk="0" hangingPunct="0">
              <a:defRPr sz="2000" b="1">
                <a:solidFill>
                  <a:schemeClr val="tx1"/>
                </a:solidFill>
                <a:latin typeface="Helvetica" charset="0"/>
                <a:ea typeface="Arial" charset="0"/>
                <a:cs typeface="Arial" charset="0"/>
              </a:defRPr>
            </a:lvl4pPr>
            <a:lvl5pPr eaLnBrk="0" hangingPunct="0">
              <a:defRPr sz="2000" b="1">
                <a:solidFill>
                  <a:schemeClr val="tx1"/>
                </a:solidFill>
                <a:latin typeface="Helvetica" charset="0"/>
                <a:ea typeface="Arial" charset="0"/>
                <a:cs typeface="Arial" charset="0"/>
              </a:defRPr>
            </a:lvl5pPr>
            <a:lvl6pPr marL="457200" eaLnBrk="0" fontAlgn="base" hangingPunct="0">
              <a:spcBef>
                <a:spcPct val="0"/>
              </a:spcBef>
              <a:spcAft>
                <a:spcPct val="0"/>
              </a:spcAft>
              <a:defRPr sz="2000" b="1">
                <a:solidFill>
                  <a:schemeClr val="tx1"/>
                </a:solidFill>
                <a:latin typeface="Helvetica" charset="0"/>
                <a:ea typeface="Arial" charset="0"/>
                <a:cs typeface="Arial" charset="0"/>
              </a:defRPr>
            </a:lvl6pPr>
            <a:lvl7pPr marL="914400" eaLnBrk="0" fontAlgn="base" hangingPunct="0">
              <a:spcBef>
                <a:spcPct val="0"/>
              </a:spcBef>
              <a:spcAft>
                <a:spcPct val="0"/>
              </a:spcAft>
              <a:defRPr sz="2000" b="1">
                <a:solidFill>
                  <a:schemeClr val="tx1"/>
                </a:solidFill>
                <a:latin typeface="Helvetica" charset="0"/>
                <a:ea typeface="Arial" charset="0"/>
                <a:cs typeface="Arial" charset="0"/>
              </a:defRPr>
            </a:lvl7pPr>
            <a:lvl8pPr marL="1371600" eaLnBrk="0" fontAlgn="base" hangingPunct="0">
              <a:spcBef>
                <a:spcPct val="0"/>
              </a:spcBef>
              <a:spcAft>
                <a:spcPct val="0"/>
              </a:spcAft>
              <a:defRPr sz="2000" b="1">
                <a:solidFill>
                  <a:schemeClr val="tx1"/>
                </a:solidFill>
                <a:latin typeface="Helvetica" charset="0"/>
                <a:ea typeface="Arial" charset="0"/>
                <a:cs typeface="Arial" charset="0"/>
              </a:defRPr>
            </a:lvl8pPr>
            <a:lvl9pPr marL="1828800" eaLnBrk="0" fontAlgn="base" hangingPunct="0">
              <a:spcBef>
                <a:spcPct val="0"/>
              </a:spcBef>
              <a:spcAft>
                <a:spcPct val="0"/>
              </a:spcAft>
              <a:defRPr sz="2000" b="1">
                <a:solidFill>
                  <a:schemeClr val="tx1"/>
                </a:solidFill>
                <a:latin typeface="Helvetica" charset="0"/>
                <a:ea typeface="Arial" charset="0"/>
                <a:cs typeface="Arial"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smtClean="0">
                <a:ln>
                  <a:noFill/>
                </a:ln>
                <a:solidFill>
                  <a:srgbClr val="000000"/>
                </a:solidFill>
                <a:effectLst/>
                <a:uLnTx/>
                <a:uFillTx/>
                <a:latin typeface="Helvetica" charset="0"/>
                <a:ea typeface="Arial" charset="0"/>
                <a:cs typeface="Arial" charset="0"/>
              </a:rPr>
              <a:t>Scrubber</a:t>
            </a:r>
          </a:p>
        </p:txBody>
      </p:sp>
      <p:sp>
        <p:nvSpPr>
          <p:cNvPr id="45" name="TextBox 23"/>
          <p:cNvSpPr txBox="1">
            <a:spLocks noChangeArrowheads="1"/>
          </p:cNvSpPr>
          <p:nvPr/>
        </p:nvSpPr>
        <p:spPr bwMode="auto">
          <a:xfrm>
            <a:off x="5486400" y="5181600"/>
            <a:ext cx="1017588"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Helvetica" charset="0"/>
                <a:ea typeface="Arial" charset="0"/>
                <a:cs typeface="Arial" charset="0"/>
              </a:defRPr>
            </a:lvl1pPr>
            <a:lvl2pPr marL="37931725" indent="-37474525" eaLnBrk="0" hangingPunct="0">
              <a:defRPr sz="2000" b="1">
                <a:solidFill>
                  <a:schemeClr val="tx1"/>
                </a:solidFill>
                <a:latin typeface="Helvetica" charset="0"/>
                <a:ea typeface="Arial" charset="0"/>
                <a:cs typeface="Arial" charset="0"/>
              </a:defRPr>
            </a:lvl2pPr>
            <a:lvl3pPr eaLnBrk="0" hangingPunct="0">
              <a:defRPr sz="2000" b="1">
                <a:solidFill>
                  <a:schemeClr val="tx1"/>
                </a:solidFill>
                <a:latin typeface="Helvetica" charset="0"/>
                <a:ea typeface="Arial" charset="0"/>
                <a:cs typeface="Arial" charset="0"/>
              </a:defRPr>
            </a:lvl3pPr>
            <a:lvl4pPr eaLnBrk="0" hangingPunct="0">
              <a:defRPr sz="2000" b="1">
                <a:solidFill>
                  <a:schemeClr val="tx1"/>
                </a:solidFill>
                <a:latin typeface="Helvetica" charset="0"/>
                <a:ea typeface="Arial" charset="0"/>
                <a:cs typeface="Arial" charset="0"/>
              </a:defRPr>
            </a:lvl4pPr>
            <a:lvl5pPr eaLnBrk="0" hangingPunct="0">
              <a:defRPr sz="2000" b="1">
                <a:solidFill>
                  <a:schemeClr val="tx1"/>
                </a:solidFill>
                <a:latin typeface="Helvetica" charset="0"/>
                <a:ea typeface="Arial" charset="0"/>
                <a:cs typeface="Arial" charset="0"/>
              </a:defRPr>
            </a:lvl5pPr>
            <a:lvl6pPr marL="457200" eaLnBrk="0" fontAlgn="base" hangingPunct="0">
              <a:spcBef>
                <a:spcPct val="0"/>
              </a:spcBef>
              <a:spcAft>
                <a:spcPct val="0"/>
              </a:spcAft>
              <a:defRPr sz="2000" b="1">
                <a:solidFill>
                  <a:schemeClr val="tx1"/>
                </a:solidFill>
                <a:latin typeface="Helvetica" charset="0"/>
                <a:ea typeface="Arial" charset="0"/>
                <a:cs typeface="Arial" charset="0"/>
              </a:defRPr>
            </a:lvl6pPr>
            <a:lvl7pPr marL="914400" eaLnBrk="0" fontAlgn="base" hangingPunct="0">
              <a:spcBef>
                <a:spcPct val="0"/>
              </a:spcBef>
              <a:spcAft>
                <a:spcPct val="0"/>
              </a:spcAft>
              <a:defRPr sz="2000" b="1">
                <a:solidFill>
                  <a:schemeClr val="tx1"/>
                </a:solidFill>
                <a:latin typeface="Helvetica" charset="0"/>
                <a:ea typeface="Arial" charset="0"/>
                <a:cs typeface="Arial" charset="0"/>
              </a:defRPr>
            </a:lvl7pPr>
            <a:lvl8pPr marL="1371600" eaLnBrk="0" fontAlgn="base" hangingPunct="0">
              <a:spcBef>
                <a:spcPct val="0"/>
              </a:spcBef>
              <a:spcAft>
                <a:spcPct val="0"/>
              </a:spcAft>
              <a:defRPr sz="2000" b="1">
                <a:solidFill>
                  <a:schemeClr val="tx1"/>
                </a:solidFill>
                <a:latin typeface="Helvetica" charset="0"/>
                <a:ea typeface="Arial" charset="0"/>
                <a:cs typeface="Arial" charset="0"/>
              </a:defRPr>
            </a:lvl8pPr>
            <a:lvl9pPr marL="1828800" eaLnBrk="0" fontAlgn="base" hangingPunct="0">
              <a:spcBef>
                <a:spcPct val="0"/>
              </a:spcBef>
              <a:spcAft>
                <a:spcPct val="0"/>
              </a:spcAft>
              <a:defRPr sz="2000" b="1">
                <a:solidFill>
                  <a:schemeClr val="tx1"/>
                </a:solidFill>
                <a:latin typeface="Helvetica" charset="0"/>
                <a:ea typeface="Arial" charset="0"/>
                <a:cs typeface="Arial"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smtClean="0">
                <a:ln>
                  <a:noFill/>
                </a:ln>
                <a:solidFill>
                  <a:srgbClr val="000000"/>
                </a:solidFill>
                <a:effectLst/>
                <a:uLnTx/>
                <a:uFillTx/>
                <a:latin typeface="Helvetica" charset="0"/>
                <a:ea typeface="Arial" charset="0"/>
                <a:cs typeface="Arial" charset="0"/>
              </a:rPr>
              <a:t>Packet</a:t>
            </a:r>
          </a:p>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smtClean="0">
                <a:ln>
                  <a:noFill/>
                </a:ln>
                <a:solidFill>
                  <a:srgbClr val="000000"/>
                </a:solidFill>
                <a:effectLst/>
                <a:uLnTx/>
                <a:uFillTx/>
                <a:latin typeface="Helvetica" charset="0"/>
                <a:ea typeface="Arial" charset="0"/>
                <a:cs typeface="Arial" charset="0"/>
              </a:rPr>
              <a:t>sniffer</a:t>
            </a:r>
          </a:p>
        </p:txBody>
      </p:sp>
      <p:sp>
        <p:nvSpPr>
          <p:cNvPr id="46" name="TextBox 24"/>
          <p:cNvSpPr txBox="1">
            <a:spLocks noChangeArrowheads="1"/>
          </p:cNvSpPr>
          <p:nvPr/>
        </p:nvSpPr>
        <p:spPr bwMode="auto">
          <a:xfrm>
            <a:off x="457200" y="3276600"/>
            <a:ext cx="146685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Helvetica" charset="0"/>
                <a:ea typeface="Arial" charset="0"/>
                <a:cs typeface="Arial" charset="0"/>
              </a:defRPr>
            </a:lvl1pPr>
            <a:lvl2pPr marL="37931725" indent="-37474525" eaLnBrk="0" hangingPunct="0">
              <a:defRPr sz="2000" b="1">
                <a:solidFill>
                  <a:schemeClr val="tx1"/>
                </a:solidFill>
                <a:latin typeface="Helvetica" charset="0"/>
                <a:ea typeface="Arial" charset="0"/>
                <a:cs typeface="Arial" charset="0"/>
              </a:defRPr>
            </a:lvl2pPr>
            <a:lvl3pPr eaLnBrk="0" hangingPunct="0">
              <a:defRPr sz="2000" b="1">
                <a:solidFill>
                  <a:schemeClr val="tx1"/>
                </a:solidFill>
                <a:latin typeface="Helvetica" charset="0"/>
                <a:ea typeface="Arial" charset="0"/>
                <a:cs typeface="Arial" charset="0"/>
              </a:defRPr>
            </a:lvl3pPr>
            <a:lvl4pPr eaLnBrk="0" hangingPunct="0">
              <a:defRPr sz="2000" b="1">
                <a:solidFill>
                  <a:schemeClr val="tx1"/>
                </a:solidFill>
                <a:latin typeface="Helvetica" charset="0"/>
                <a:ea typeface="Arial" charset="0"/>
                <a:cs typeface="Arial" charset="0"/>
              </a:defRPr>
            </a:lvl4pPr>
            <a:lvl5pPr eaLnBrk="0" hangingPunct="0">
              <a:defRPr sz="2000" b="1">
                <a:solidFill>
                  <a:schemeClr val="tx1"/>
                </a:solidFill>
                <a:latin typeface="Helvetica" charset="0"/>
                <a:ea typeface="Arial" charset="0"/>
                <a:cs typeface="Arial" charset="0"/>
              </a:defRPr>
            </a:lvl5pPr>
            <a:lvl6pPr marL="457200" eaLnBrk="0" fontAlgn="base" hangingPunct="0">
              <a:spcBef>
                <a:spcPct val="0"/>
              </a:spcBef>
              <a:spcAft>
                <a:spcPct val="0"/>
              </a:spcAft>
              <a:defRPr sz="2000" b="1">
                <a:solidFill>
                  <a:schemeClr val="tx1"/>
                </a:solidFill>
                <a:latin typeface="Helvetica" charset="0"/>
                <a:ea typeface="Arial" charset="0"/>
                <a:cs typeface="Arial" charset="0"/>
              </a:defRPr>
            </a:lvl6pPr>
            <a:lvl7pPr marL="914400" eaLnBrk="0" fontAlgn="base" hangingPunct="0">
              <a:spcBef>
                <a:spcPct val="0"/>
              </a:spcBef>
              <a:spcAft>
                <a:spcPct val="0"/>
              </a:spcAft>
              <a:defRPr sz="2000" b="1">
                <a:solidFill>
                  <a:schemeClr val="tx1"/>
                </a:solidFill>
                <a:latin typeface="Helvetica" charset="0"/>
                <a:ea typeface="Arial" charset="0"/>
                <a:cs typeface="Arial" charset="0"/>
              </a:defRPr>
            </a:lvl7pPr>
            <a:lvl8pPr marL="1371600" eaLnBrk="0" fontAlgn="base" hangingPunct="0">
              <a:spcBef>
                <a:spcPct val="0"/>
              </a:spcBef>
              <a:spcAft>
                <a:spcPct val="0"/>
              </a:spcAft>
              <a:defRPr sz="2000" b="1">
                <a:solidFill>
                  <a:schemeClr val="tx1"/>
                </a:solidFill>
                <a:latin typeface="Helvetica" charset="0"/>
                <a:ea typeface="Arial" charset="0"/>
                <a:cs typeface="Arial" charset="0"/>
              </a:defRPr>
            </a:lvl8pPr>
            <a:lvl9pPr marL="1828800" eaLnBrk="0" fontAlgn="base" hangingPunct="0">
              <a:spcBef>
                <a:spcPct val="0"/>
              </a:spcBef>
              <a:spcAft>
                <a:spcPct val="0"/>
              </a:spcAft>
              <a:defRPr sz="2000" b="1">
                <a:solidFill>
                  <a:schemeClr val="tx1"/>
                </a:solidFill>
                <a:latin typeface="Helvetica" charset="0"/>
                <a:ea typeface="Arial" charset="0"/>
                <a:cs typeface="Arial"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smtClean="0">
                <a:ln>
                  <a:noFill/>
                </a:ln>
                <a:solidFill>
                  <a:srgbClr val="000000"/>
                </a:solidFill>
                <a:effectLst/>
                <a:uLnTx/>
                <a:uFillTx/>
                <a:latin typeface="Helvetica" charset="0"/>
                <a:ea typeface="Arial" charset="0"/>
                <a:cs typeface="Arial" charset="0"/>
              </a:rPr>
              <a:t>Deep</a:t>
            </a:r>
          </a:p>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smtClean="0">
                <a:ln>
                  <a:noFill/>
                </a:ln>
                <a:solidFill>
                  <a:srgbClr val="000000"/>
                </a:solidFill>
                <a:effectLst/>
                <a:uLnTx/>
                <a:uFillTx/>
                <a:latin typeface="Helvetica" charset="0"/>
                <a:ea typeface="Arial" charset="0"/>
                <a:cs typeface="Arial" charset="0"/>
              </a:rPr>
              <a:t>Packet</a:t>
            </a:r>
          </a:p>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smtClean="0">
                <a:ln>
                  <a:noFill/>
                </a:ln>
                <a:solidFill>
                  <a:srgbClr val="000000"/>
                </a:solidFill>
                <a:effectLst/>
                <a:uLnTx/>
                <a:uFillTx/>
                <a:latin typeface="Helvetica" charset="0"/>
                <a:ea typeface="Arial" charset="0"/>
                <a:cs typeface="Arial" charset="0"/>
              </a:rPr>
              <a:t>Inspection</a:t>
            </a:r>
          </a:p>
        </p:txBody>
      </p:sp>
    </p:spTree>
    <p:extLst>
      <p:ext uri="{BB962C8B-B14F-4D97-AF65-F5344CB8AC3E}">
        <p14:creationId xmlns:p14="http://schemas.microsoft.com/office/powerpoint/2010/main" val="111180266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Custom">
      <a:dk1>
        <a:srgbClr val="000000"/>
      </a:dk1>
      <a:lt1>
        <a:srgbClr val="FFFFFF"/>
      </a:lt1>
      <a:dk2>
        <a:srgbClr val="44546A"/>
      </a:dk2>
      <a:lt2>
        <a:srgbClr val="E7E6E6"/>
      </a:lt2>
      <a:accent1>
        <a:srgbClr val="5B9BD5"/>
      </a:accent1>
      <a:accent2>
        <a:srgbClr val="ED7D31"/>
      </a:accent2>
      <a:accent3>
        <a:srgbClr val="A5A5A5"/>
      </a:accent3>
      <a:accent4>
        <a:srgbClr val="D9615F"/>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778</TotalTime>
  <Words>2900</Words>
  <Application>Microsoft Macintosh PowerPoint</Application>
  <PresentationFormat>On-screen Show (4:3)</PresentationFormat>
  <Paragraphs>696</Paragraphs>
  <Slides>57</Slides>
  <Notes>17</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57</vt:i4>
      </vt:variant>
    </vt:vector>
  </HeadingPairs>
  <TitlesOfParts>
    <vt:vector size="66" baseType="lpstr">
      <vt:lpstr>Calibri Light</vt:lpstr>
      <vt:lpstr>Helvetica</vt:lpstr>
      <vt:lpstr>ＭＳ Ｐゴシック</vt:lpstr>
      <vt:lpstr>宋体</vt:lpstr>
      <vt:lpstr>Arial</vt:lpstr>
      <vt:lpstr>Calibri</vt:lpstr>
      <vt:lpstr>Times New Roman</vt:lpstr>
      <vt:lpstr>Wingdings</vt:lpstr>
      <vt:lpstr>Office Theme</vt:lpstr>
      <vt:lpstr>EN.601.714 Advanced Computer Networks</vt:lpstr>
      <vt:lpstr>Introduction</vt:lpstr>
      <vt:lpstr>The Internet: An Exciting Time</vt:lpstr>
      <vt:lpstr>Transforming Everything</vt:lpstr>
      <vt:lpstr>But, What is Networking?</vt:lpstr>
      <vt:lpstr>A Plethora of Protocol Acronyms?</vt:lpstr>
      <vt:lpstr>A Heap of Header Formats?</vt:lpstr>
      <vt:lpstr>TCP/IP Header Formats in Lego</vt:lpstr>
      <vt:lpstr>A Big Bunch of Boxes?</vt:lpstr>
      <vt:lpstr>A Ton of Tools?</vt:lpstr>
      <vt:lpstr>A Ton of Tools?</vt:lpstr>
      <vt:lpstr>What Do Peers in Other Fields Say?</vt:lpstr>
      <vt:lpstr>An Application Domain?</vt:lpstr>
      <vt:lpstr>Application Domain for Theory?</vt:lpstr>
      <vt:lpstr>Application Domain for Systems?</vt:lpstr>
      <vt:lpstr>An Exercise in Entrepreneurship?</vt:lpstr>
      <vt:lpstr>Now That I’ve Bummed You Out…</vt:lpstr>
      <vt:lpstr>So, Why is Networking Cool?</vt:lpstr>
      <vt:lpstr>So, Why is Networking Cool?</vt:lpstr>
      <vt:lpstr>But, That Doesn’t Say What Networking Really Is</vt:lpstr>
      <vt:lpstr>One Take on Defining Networking</vt:lpstr>
      <vt:lpstr>What excites me about networking research</vt:lpstr>
      <vt:lpstr>What Is This Course About?</vt:lpstr>
      <vt:lpstr>Syllabus</vt:lpstr>
      <vt:lpstr>Structure of the Course</vt:lpstr>
      <vt:lpstr>Structure of the Course</vt:lpstr>
      <vt:lpstr>Getting Started…</vt:lpstr>
      <vt:lpstr>Best-Effort Packet-Delivery Service</vt:lpstr>
      <vt:lpstr>Host-Network Division of Labor</vt:lpstr>
      <vt:lpstr>Host-Network Interface: Why Packets?</vt:lpstr>
      <vt:lpstr>Host-Network Interface: Why Best-Effort?</vt:lpstr>
      <vt:lpstr>Intermediate Transport Layer</vt:lpstr>
      <vt:lpstr>Modularity Through Layering</vt:lpstr>
      <vt:lpstr>IP Protocol Stack</vt:lpstr>
      <vt:lpstr>IP Suite: End Hosts vs. Routers</vt:lpstr>
      <vt:lpstr>The “Narrow Waist” of IP</vt:lpstr>
      <vt:lpstr>Layer Encapsulation</vt:lpstr>
      <vt:lpstr>Directories and Routing</vt:lpstr>
      <vt:lpstr>Relationship Between Layers</vt:lpstr>
      <vt:lpstr>Directories: Mapping Name to Address</vt:lpstr>
      <vt:lpstr>Types of Directories</vt:lpstr>
      <vt:lpstr>Routing: Mapping Link to Path</vt:lpstr>
      <vt:lpstr>Path Computation</vt:lpstr>
      <vt:lpstr>Data, Control, and Management Planes</vt:lpstr>
      <vt:lpstr>Inside the Network</vt:lpstr>
      <vt:lpstr>Split into Data vs. Control Plane</vt:lpstr>
      <vt:lpstr>Add the Management Plane</vt:lpstr>
      <vt:lpstr>How to Read</vt:lpstr>
      <vt:lpstr>You Spend a Lot of Time Reading</vt:lpstr>
      <vt:lpstr>Keshav’s Three-Pass Approach: Step 1</vt:lpstr>
      <vt:lpstr>Keshav’s Three-Pass Approach: Step 2</vt:lpstr>
      <vt:lpstr>Keshav’s Three-Pass Approach: Step 3</vt:lpstr>
      <vt:lpstr>Other Tips for Reading Papers</vt:lpstr>
      <vt:lpstr>How to write reviews</vt:lpstr>
      <vt:lpstr>How to write reviews</vt:lpstr>
      <vt:lpstr>For Next Time</vt:lpstr>
      <vt:lpstr>Thanks! Q&amp;A</vt:lpstr>
    </vt:vector>
  </TitlesOfParts>
  <Company/>
  <LinksUpToDate>false</LinksUpToDate>
  <SharedDoc>false</SharedDoc>
  <HyperlinksChanged>false</HyperlinksChanged>
  <AppVersion>15.0025</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Xin Jin</dc:creator>
  <cp:lastModifiedBy>Xin Jin</cp:lastModifiedBy>
  <cp:revision>130</cp:revision>
  <dcterms:created xsi:type="dcterms:W3CDTF">2017-09-02T14:15:58Z</dcterms:created>
  <dcterms:modified xsi:type="dcterms:W3CDTF">2019-01-07T23:31:11Z</dcterms:modified>
</cp:coreProperties>
</file>