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409" r:id="rId3"/>
    <p:sldId id="410" r:id="rId4"/>
    <p:sldId id="412" r:id="rId5"/>
    <p:sldId id="411" r:id="rId6"/>
    <p:sldId id="408" r:id="rId7"/>
    <p:sldId id="413" r:id="rId8"/>
    <p:sldId id="414" r:id="rId9"/>
    <p:sldId id="415" r:id="rId10"/>
    <p:sldId id="416" r:id="rId11"/>
    <p:sldId id="3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/>
    <p:restoredTop sz="86465"/>
  </p:normalViewPr>
  <p:slideViewPr>
    <p:cSldViewPr snapToObjects="1">
      <p:cViewPr varScale="1">
        <p:scale>
          <a:sx n="93" d="100"/>
          <a:sy n="93" d="100"/>
        </p:scale>
        <p:origin x="6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Datacenter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2017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Malone 228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Helios and </a:t>
            </a:r>
            <a:r>
              <a:rPr lang="en-US" dirty="0" err="1" smtClean="0"/>
              <a:t>ProjecToR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 you think they are practical?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0688"/>
            <a:ext cx="3234581" cy="128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3788" y="2131189"/>
            <a:ext cx="248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Released August 2006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1910135" cy="1430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1373" y="3117084"/>
            <a:ext cx="286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Announced October 2008</a:t>
            </a:r>
          </a:p>
          <a:p>
            <a:r>
              <a:rPr lang="en-US" sz="2000" dirty="0" smtClean="0"/>
              <a:t>Released February 2010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4250158"/>
            <a:ext cx="2540000" cy="175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648" y="4441109"/>
            <a:ext cx="2189352" cy="1377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1373" y="4708565"/>
            <a:ext cx="405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Engine: Released April 2008</a:t>
            </a:r>
          </a:p>
          <a:p>
            <a:r>
              <a:rPr lang="en-US" sz="2000" dirty="0" smtClean="0"/>
              <a:t>Compute Engine: Released May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6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95800"/>
            <a:ext cx="8385857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5543550" cy="178028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7296" y="1524000"/>
            <a:ext cx="7886700" cy="748608"/>
          </a:xfrm>
        </p:spPr>
        <p:txBody>
          <a:bodyPr/>
          <a:lstStyle/>
          <a:p>
            <a:r>
              <a:rPr lang="en-US" dirty="0" smtClean="0"/>
              <a:t>Famous overview paper on cloud computing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7296" y="3899592"/>
            <a:ext cx="8491904" cy="74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SIGCOMM’08: Data Center Networking became 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academic people so interested in data </a:t>
            </a:r>
            <a:r>
              <a:rPr lang="en-US" dirty="0"/>
              <a:t>c</a:t>
            </a:r>
            <a:r>
              <a:rPr lang="en-US" dirty="0" smtClean="0"/>
              <a:t>enter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/>
          <a:lstStyle/>
          <a:p>
            <a:r>
              <a:rPr lang="en-US" dirty="0" smtClean="0"/>
              <a:t>Networking research before 2008</a:t>
            </a:r>
          </a:p>
          <a:p>
            <a:pPr lvl="1"/>
            <a:r>
              <a:rPr lang="en-US" dirty="0" smtClean="0"/>
              <a:t>E.g., Internet routing, P2P, overlay networks, congestion control, multicast, etc.</a:t>
            </a:r>
          </a:p>
          <a:p>
            <a:pPr lvl="1"/>
            <a:r>
              <a:rPr lang="en-US" dirty="0" smtClean="0"/>
              <a:t>Cannot really take off (i.e., be immediately deployed to have real-world impact)</a:t>
            </a:r>
          </a:p>
          <a:p>
            <a:pPr lvl="1"/>
            <a:r>
              <a:rPr lang="en-US" dirty="0"/>
              <a:t>Restricted by users, ISPs, </a:t>
            </a:r>
            <a:r>
              <a:rPr lang="en-US" dirty="0" smtClean="0"/>
              <a:t>government regulations, etc.</a:t>
            </a:r>
          </a:p>
          <a:p>
            <a:r>
              <a:rPr lang="en-US" dirty="0"/>
              <a:t>D</a:t>
            </a:r>
            <a:r>
              <a:rPr lang="en-US" dirty="0" smtClean="0"/>
              <a:t>ata center networks</a:t>
            </a:r>
          </a:p>
          <a:p>
            <a:pPr lvl="1"/>
            <a:r>
              <a:rPr lang="en-US" dirty="0" smtClean="0"/>
              <a:t>A playground that you can essentially do whatever you want</a:t>
            </a:r>
          </a:p>
          <a:p>
            <a:pPr lvl="1"/>
            <a:r>
              <a:rPr lang="en-US" dirty="0" smtClean="0"/>
              <a:t>Can be immediately deployable</a:t>
            </a:r>
          </a:p>
          <a:p>
            <a:pPr lvl="1"/>
            <a:r>
              <a:rPr lang="en-US" dirty="0" smtClean="0"/>
              <a:t>New setting -&gt; a lot of new problems (both new theoretical and engineering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are data center networks different?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single administrative domain</a:t>
            </a:r>
          </a:p>
          <a:p>
            <a:pPr lvl="1"/>
            <a:r>
              <a:rPr lang="en-US" dirty="0" smtClean="0"/>
              <a:t>Can change anything: hardware (servers</a:t>
            </a:r>
            <a:r>
              <a:rPr lang="en-US" dirty="0"/>
              <a:t> </a:t>
            </a:r>
            <a:r>
              <a:rPr lang="en-US" dirty="0" smtClean="0"/>
              <a:t>&amp; switches) and software (OS, TCP/IP stack, applications, switch OS, routing protocols, etc.)</a:t>
            </a:r>
            <a:endParaRPr lang="en-US" dirty="0"/>
          </a:p>
          <a:p>
            <a:r>
              <a:rPr lang="en-US" altLang="zh-CN" dirty="0" smtClean="0"/>
              <a:t>Unprecedented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</a:p>
          <a:p>
            <a:pPr lvl="1"/>
            <a:r>
              <a:rPr lang="en-US" altLang="zh-CN" dirty="0" smtClean="0"/>
              <a:t>Networking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O(10000-1000000)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</a:t>
            </a:r>
            <a:endParaRPr lang="en-US" dirty="0"/>
          </a:p>
          <a:p>
            <a:r>
              <a:rPr lang="en-US" altLang="zh-CN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topology</a:t>
            </a:r>
          </a:p>
          <a:p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RTTs:</a:t>
            </a:r>
            <a:r>
              <a:rPr lang="zh-CN" altLang="en-US" dirty="0" smtClean="0"/>
              <a:t> </a:t>
            </a:r>
            <a:r>
              <a:rPr lang="en-US" altLang="zh-CN" b="0" dirty="0" smtClean="0"/>
              <a:t>O(100)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us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DC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vs.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O(100)</a:t>
            </a:r>
            <a:r>
              <a:rPr lang="zh-CN" altLang="en-US" b="0" dirty="0" smtClean="0"/>
              <a:t> </a:t>
            </a:r>
            <a:r>
              <a:rPr lang="en-US" altLang="zh-CN" b="0" dirty="0" err="1" smtClean="0"/>
              <a:t>ms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WAN</a:t>
            </a:r>
            <a:endParaRPr lang="en-US" altLang="zh-CN" b="0" dirty="0"/>
          </a:p>
          <a:p>
            <a:r>
              <a:rPr lang="en-US" altLang="zh-CN" dirty="0" smtClean="0"/>
              <a:t>But also a lot of new applications/demand: </a:t>
            </a:r>
            <a:r>
              <a:rPr lang="en-US" altLang="zh-CN" b="0" dirty="0" smtClean="0"/>
              <a:t>search, social networks, e-commerce, big data, AI, etc.</a:t>
            </a:r>
          </a:p>
          <a:p>
            <a:pPr lvl="1"/>
            <a:r>
              <a:rPr lang="en-US" altLang="zh-CN" dirty="0" smtClean="0"/>
              <a:t>Network was the bottleneck: only 1Gbps NICs </a:t>
            </a:r>
            <a:r>
              <a:rPr lang="en-US" altLang="zh-CN" smtClean="0"/>
              <a:t>in 2008</a:t>
            </a:r>
            <a:endParaRPr lang="en-US" altLang="zh-C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/>
          <a:lstStyle/>
          <a:p>
            <a:r>
              <a:rPr lang="en-US" dirty="0" smtClean="0"/>
              <a:t>VL2, SIGCOMM’08: </a:t>
            </a:r>
            <a:r>
              <a:rPr lang="en-US" b="0" dirty="0" smtClean="0"/>
              <a:t>Research paper from Microsoft; early proposal on DCN</a:t>
            </a:r>
          </a:p>
          <a:p>
            <a:endParaRPr lang="en-US" dirty="0"/>
          </a:p>
          <a:p>
            <a:r>
              <a:rPr lang="en-US" dirty="0" smtClean="0"/>
              <a:t>Jupiter Rising, SIGCOMM’15: </a:t>
            </a:r>
            <a:r>
              <a:rPr lang="en-US" b="0" dirty="0" smtClean="0"/>
              <a:t>Experience paper from Google; what is actually being done with DCN in practice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03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like and dislike about Google’s data center network design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difference between VL2 and Jupiter? What works? What does not work?</a:t>
            </a:r>
          </a:p>
          <a:p>
            <a:pPr lvl="1"/>
            <a:r>
              <a:rPr lang="en-US" dirty="0" smtClean="0"/>
              <a:t>Merchant silicon</a:t>
            </a:r>
          </a:p>
          <a:p>
            <a:pPr lvl="1"/>
            <a:r>
              <a:rPr lang="en-US" dirty="0" smtClean="0"/>
              <a:t>CLOS topology; modularity</a:t>
            </a:r>
          </a:p>
          <a:p>
            <a:pPr lvl="1"/>
            <a:r>
              <a:rPr lang="en-US" dirty="0" smtClean="0"/>
              <a:t>Centralized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/>
          <a:lstStyle/>
          <a:p>
            <a:r>
              <a:rPr lang="en-US" dirty="0" smtClean="0"/>
              <a:t>Helios, SIGCOMM’10</a:t>
            </a:r>
          </a:p>
          <a:p>
            <a:endParaRPr lang="en-US" dirty="0"/>
          </a:p>
          <a:p>
            <a:r>
              <a:rPr lang="en-US" dirty="0" err="1" smtClean="0"/>
              <a:t>ProjecToR</a:t>
            </a:r>
            <a:r>
              <a:rPr lang="en-US" dirty="0" smtClean="0"/>
              <a:t>, SIGCOMM’16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7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</TotalTime>
  <Words>391</Words>
  <Application>Microsoft Macintosh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Wingdings</vt:lpstr>
      <vt:lpstr>宋体</vt:lpstr>
      <vt:lpstr>Arial</vt:lpstr>
      <vt:lpstr>Office Theme</vt:lpstr>
      <vt:lpstr>Datacenter Architecture</vt:lpstr>
      <vt:lpstr>Background: Cloud Computing</vt:lpstr>
      <vt:lpstr>Background: Cloud Computing</vt:lpstr>
      <vt:lpstr>Why are academic people so interested in data center networks?</vt:lpstr>
      <vt:lpstr>Why are data center networks different?</vt:lpstr>
      <vt:lpstr>Now the papers…</vt:lpstr>
      <vt:lpstr>Discussion</vt:lpstr>
      <vt:lpstr>Discussion</vt:lpstr>
      <vt:lpstr>Now the papers…</vt:lpstr>
      <vt:lpstr>Discussion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217</cp:revision>
  <dcterms:created xsi:type="dcterms:W3CDTF">2017-09-02T14:15:58Z</dcterms:created>
  <dcterms:modified xsi:type="dcterms:W3CDTF">2017-09-28T01:58:58Z</dcterms:modified>
</cp:coreProperties>
</file>