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88" r:id="rId3"/>
    <p:sldId id="384" r:id="rId4"/>
    <p:sldId id="385" r:id="rId5"/>
    <p:sldId id="386" r:id="rId6"/>
    <p:sldId id="387" r:id="rId7"/>
    <p:sldId id="389" r:id="rId8"/>
    <p:sldId id="390" r:id="rId9"/>
    <p:sldId id="391" r:id="rId10"/>
    <p:sldId id="392" r:id="rId11"/>
    <p:sldId id="31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7"/>
    <p:restoredTop sz="89973"/>
  </p:normalViewPr>
  <p:slideViewPr>
    <p:cSldViewPr snapToObjects="1">
      <p:cViewPr varScale="1">
        <p:scale>
          <a:sx n="113" d="100"/>
          <a:sy n="113" d="100"/>
        </p:scale>
        <p:origin x="15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7060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Networked Systems Meet AI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/>
              <a:t>Fall 201</a:t>
            </a:r>
            <a:r>
              <a:rPr lang="en-US" altLang="zh-CN" b="0" dirty="0"/>
              <a:t>9</a:t>
            </a:r>
            <a:r>
              <a:rPr lang="en-US" b="0" dirty="0"/>
              <a:t> (</a:t>
            </a:r>
            <a:r>
              <a:rPr lang="en-US" b="0" dirty="0" err="1"/>
              <a:t>TTh</a:t>
            </a:r>
            <a:r>
              <a:rPr lang="en-US" b="0" dirty="0"/>
              <a:t> 1:30-2:45 in </a:t>
            </a:r>
            <a:r>
              <a:rPr lang="en-US" altLang="zh-CN" b="0" dirty="0" err="1"/>
              <a:t>Hodson</a:t>
            </a:r>
            <a:r>
              <a:rPr lang="zh-CN" altLang="en-US" b="0" dirty="0"/>
              <a:t> </a:t>
            </a:r>
            <a:r>
              <a:rPr lang="en-US" altLang="zh-CN" b="0" dirty="0"/>
              <a:t>316)</a:t>
            </a: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5943601"/>
            <a:ext cx="68580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EN.601.714 Advanced </a:t>
            </a:r>
            <a:r>
              <a:rPr lang="en-US" b="0" dirty="0"/>
              <a:t>Computer Networks</a:t>
            </a:r>
            <a:endParaRPr lang="en-US" b="0" dirty="0" smtClean="0"/>
          </a:p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</a:t>
            </a:r>
            <a:r>
              <a:rPr lang="en-US" b="0" dirty="0" err="1" smtClean="0"/>
              <a:t>adv</a:t>
            </a:r>
            <a:r>
              <a:rPr lang="en-US" b="0" dirty="0" smtClean="0"/>
              <a:t>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Do you </a:t>
            </a:r>
            <a:r>
              <a:rPr lang="en-US" smtClean="0"/>
              <a:t>think if the papers are solving the right problems</a:t>
            </a:r>
            <a:r>
              <a:rPr lang="en-US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80969" y="3102114"/>
            <a:ext cx="21814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Networks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3050822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4"/>
                </a:solidFill>
              </a:rPr>
              <a:t>AI</a:t>
            </a:r>
            <a:endParaRPr lang="en-US" sz="4000" dirty="0">
              <a:solidFill>
                <a:schemeClr val="accent4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4275428" y="1720585"/>
            <a:ext cx="12700" cy="2647774"/>
          </a:xfrm>
          <a:prstGeom prst="curvedConnector3">
            <a:avLst>
              <a:gd name="adj1" fmla="val 722222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4275428" y="2568663"/>
            <a:ext cx="12700" cy="2647774"/>
          </a:xfrm>
          <a:prstGeom prst="curvedConnector3">
            <a:avLst>
              <a:gd name="adj1" fmla="val 7222220"/>
            </a:avLst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NeuroCuts</a:t>
            </a:r>
            <a:r>
              <a:rPr lang="en-US" dirty="0" smtClean="0"/>
              <a:t>, SIGCOMM’19</a:t>
            </a:r>
          </a:p>
          <a:p>
            <a:pPr lvl="1"/>
            <a:r>
              <a:rPr lang="en-US" dirty="0" smtClean="0"/>
              <a:t>Apply deep reinforcement learning to packet classification</a:t>
            </a:r>
          </a:p>
          <a:p>
            <a:endParaRPr lang="en-US" dirty="0"/>
          </a:p>
          <a:p>
            <a:r>
              <a:rPr lang="en-US" dirty="0" err="1" smtClean="0"/>
              <a:t>Pensieve</a:t>
            </a:r>
            <a:r>
              <a:rPr lang="en-US" dirty="0" smtClean="0"/>
              <a:t>, SIGCOMM’17</a:t>
            </a:r>
          </a:p>
          <a:p>
            <a:pPr lvl="1"/>
            <a:r>
              <a:rPr lang="en-US" dirty="0" smtClean="0"/>
              <a:t>Apply deep reinforcement learning to video streaming</a:t>
            </a:r>
          </a:p>
        </p:txBody>
      </p:sp>
    </p:spTree>
    <p:extLst>
      <p:ext uri="{BB962C8B-B14F-4D97-AF65-F5344CB8AC3E}">
        <p14:creationId xmlns:p14="http://schemas.microsoft.com/office/powerpoint/2010/main" val="12719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Does the idea of applying deep reinforcement learning to these two problems make sense?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smtClean="0"/>
              <a:t>Aurora, ICML’19</a:t>
            </a:r>
          </a:p>
          <a:p>
            <a:pPr lvl="1"/>
            <a:r>
              <a:rPr lang="en-US" dirty="0"/>
              <a:t>Apply deep reinforcement learning to </a:t>
            </a:r>
            <a:r>
              <a:rPr lang="en-US" dirty="0" smtClean="0"/>
              <a:t>congestion control</a:t>
            </a:r>
          </a:p>
          <a:p>
            <a:endParaRPr lang="en-US" dirty="0"/>
          </a:p>
          <a:p>
            <a:r>
              <a:rPr lang="en-US" dirty="0" smtClean="0"/>
              <a:t>Decima, SIGCOMM’19</a:t>
            </a:r>
          </a:p>
          <a:p>
            <a:pPr lvl="1"/>
            <a:r>
              <a:rPr lang="en-US" dirty="0"/>
              <a:t>Apply deep reinforcement learning to </a:t>
            </a:r>
            <a:r>
              <a:rPr lang="en-US" dirty="0" smtClean="0"/>
              <a:t>job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Do you think if the solutions make sense?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ByteScheduler</a:t>
            </a:r>
            <a:r>
              <a:rPr lang="en-US" dirty="0" smtClean="0"/>
              <a:t>, SOSP’19</a:t>
            </a:r>
          </a:p>
          <a:p>
            <a:pPr lvl="1"/>
            <a:r>
              <a:rPr lang="en-US" dirty="0" smtClean="0"/>
              <a:t>Schedule transfers to improve communication efficiency</a:t>
            </a:r>
          </a:p>
          <a:p>
            <a:endParaRPr lang="en-US" dirty="0"/>
          </a:p>
          <a:p>
            <a:r>
              <a:rPr lang="en-US" dirty="0" smtClean="0"/>
              <a:t>DGC, ICLR’18</a:t>
            </a:r>
          </a:p>
          <a:p>
            <a:pPr lvl="1"/>
            <a:r>
              <a:rPr lang="en-US" dirty="0" smtClean="0"/>
              <a:t>Compress </a:t>
            </a:r>
            <a:r>
              <a:rPr lang="en-US" dirty="0"/>
              <a:t>gradients to improve communication </a:t>
            </a:r>
            <a:r>
              <a:rPr lang="en-US" dirty="0" smtClean="0"/>
              <a:t>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compare the two papers, i.e., their pros and cons?</a:t>
            </a:r>
          </a:p>
          <a:p>
            <a:endParaRPr lang="en-US" dirty="0"/>
          </a:p>
          <a:p>
            <a:r>
              <a:rPr lang="en-US" dirty="0" smtClean="0"/>
              <a:t>Do you think if the solutions are useful to improve communication efficiency?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90600"/>
            <a:ext cx="7886700" cy="2316163"/>
          </a:xfrm>
        </p:spPr>
        <p:txBody>
          <a:bodyPr/>
          <a:lstStyle/>
          <a:p>
            <a:pPr algn="ctr"/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is-IS" altLang="zh-C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2819399"/>
            <a:ext cx="8058150" cy="3357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PipeDream</a:t>
            </a:r>
            <a:r>
              <a:rPr lang="en-US" dirty="0" smtClean="0"/>
              <a:t>, </a:t>
            </a:r>
            <a:r>
              <a:rPr lang="en-US" dirty="0" smtClean="0"/>
              <a:t>SOSP’19</a:t>
            </a:r>
          </a:p>
          <a:p>
            <a:pPr lvl="1"/>
            <a:r>
              <a:rPr lang="en-US" dirty="0" smtClean="0"/>
              <a:t>Use pipeline to accelerate distributed training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Nexus, SOSP’19</a:t>
            </a:r>
            <a:endParaRPr lang="en-US" dirty="0" smtClean="0"/>
          </a:p>
          <a:p>
            <a:pPr lvl="1"/>
            <a:r>
              <a:rPr lang="en-US" dirty="0" smtClean="0"/>
              <a:t>Request scheduling for machine learning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2403</TotalTime>
  <Words>239</Words>
  <Application>Microsoft Macintosh PowerPoint</Application>
  <PresentationFormat>On-screen Show (4:3)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Wingdings</vt:lpstr>
      <vt:lpstr>宋体</vt:lpstr>
      <vt:lpstr>Arial</vt:lpstr>
      <vt:lpstr>Office Theme</vt:lpstr>
      <vt:lpstr>Networked Systems Meet AI</vt:lpstr>
      <vt:lpstr>PowerPoint Presentation</vt:lpstr>
      <vt:lpstr>Now the papers…</vt:lpstr>
      <vt:lpstr>Discussion</vt:lpstr>
      <vt:lpstr>Now the papers…</vt:lpstr>
      <vt:lpstr>Discussion</vt:lpstr>
      <vt:lpstr>Now the papers…</vt:lpstr>
      <vt:lpstr>Discussion</vt:lpstr>
      <vt:lpstr>Now the papers…</vt:lpstr>
      <vt:lpstr>Discussion</vt:lpstr>
      <vt:lpstr>Thanks! Q&amp;A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361</cp:revision>
  <dcterms:created xsi:type="dcterms:W3CDTF">2017-09-02T14:15:58Z</dcterms:created>
  <dcterms:modified xsi:type="dcterms:W3CDTF">2019-11-14T18:23:13Z</dcterms:modified>
</cp:coreProperties>
</file>