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388" r:id="rId3"/>
    <p:sldId id="384" r:id="rId4"/>
    <p:sldId id="385" r:id="rId5"/>
    <p:sldId id="386" r:id="rId6"/>
    <p:sldId id="387" r:id="rId7"/>
    <p:sldId id="31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/>
    <p:restoredTop sz="89973"/>
  </p:normalViewPr>
  <p:slideViewPr>
    <p:cSldViewPr snapToObjects="1">
      <p:cViewPr varScale="1">
        <p:scale>
          <a:sx n="113" d="100"/>
          <a:sy n="113" d="100"/>
        </p:scale>
        <p:origin x="115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060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Networked Systems Meet AI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Fall 201</a:t>
            </a:r>
            <a:r>
              <a:rPr lang="en-US" altLang="zh-CN" b="0" dirty="0"/>
              <a:t>9</a:t>
            </a:r>
            <a:r>
              <a:rPr lang="en-US" b="0" dirty="0"/>
              <a:t> (</a:t>
            </a:r>
            <a:r>
              <a:rPr lang="en-US" b="0" dirty="0" err="1"/>
              <a:t>TTh</a:t>
            </a:r>
            <a:r>
              <a:rPr lang="en-US" b="0" dirty="0"/>
              <a:t> 1:30-2:45 in </a:t>
            </a:r>
            <a:r>
              <a:rPr lang="en-US" altLang="zh-CN" b="0" dirty="0" err="1"/>
              <a:t>Hodson</a:t>
            </a:r>
            <a:r>
              <a:rPr lang="zh-CN" altLang="en-US" b="0" dirty="0"/>
              <a:t> </a:t>
            </a:r>
            <a:r>
              <a:rPr lang="en-US" altLang="zh-CN" b="0" dirty="0"/>
              <a:t>316)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5943601"/>
            <a:ext cx="6858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EN.601.714 Advanced </a:t>
            </a:r>
            <a:r>
              <a:rPr lang="en-US" b="0" dirty="0"/>
              <a:t>Computer Networks</a:t>
            </a:r>
            <a:endParaRPr lang="en-US" b="0" dirty="0" smtClean="0"/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</a:t>
            </a:r>
            <a:r>
              <a:rPr lang="en-US" b="0" dirty="0" err="1" smtClean="0"/>
              <a:t>adv</a:t>
            </a:r>
            <a:r>
              <a:rPr lang="en-US" b="0" dirty="0" smtClean="0"/>
              <a:t>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0969" y="3102114"/>
            <a:ext cx="2181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Networks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3050822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AI</a:t>
            </a:r>
            <a:endParaRPr lang="en-US" sz="4000" dirty="0">
              <a:solidFill>
                <a:schemeClr val="accent4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4275428" y="1720585"/>
            <a:ext cx="12700" cy="2647774"/>
          </a:xfrm>
          <a:prstGeom prst="curvedConnector3">
            <a:avLst>
              <a:gd name="adj1" fmla="val 722222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4275428" y="2568663"/>
            <a:ext cx="12700" cy="2647774"/>
          </a:xfrm>
          <a:prstGeom prst="curvedConnector3">
            <a:avLst>
              <a:gd name="adj1" fmla="val 722222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4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NeuroCuts</a:t>
            </a:r>
            <a:r>
              <a:rPr lang="en-US" dirty="0" smtClean="0"/>
              <a:t>, SIGCOMM’19</a:t>
            </a:r>
            <a:endParaRPr lang="en-US" dirty="0" smtClean="0"/>
          </a:p>
          <a:p>
            <a:pPr lvl="1"/>
            <a:r>
              <a:rPr lang="en-US" dirty="0" smtClean="0"/>
              <a:t>Apply deep reinforcement learning to packet classification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Pensieve</a:t>
            </a:r>
            <a:r>
              <a:rPr lang="en-US" dirty="0" smtClean="0"/>
              <a:t>, SIGCOMM’17</a:t>
            </a:r>
          </a:p>
          <a:p>
            <a:pPr lvl="1"/>
            <a:r>
              <a:rPr lang="en-US" dirty="0" smtClean="0"/>
              <a:t>Apply deep reinforcement learning to video streaming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compare the two papers, i.e., their pros and cons?</a:t>
            </a:r>
          </a:p>
          <a:p>
            <a:endParaRPr lang="en-US" dirty="0"/>
          </a:p>
          <a:p>
            <a:r>
              <a:rPr lang="en-US" dirty="0" smtClean="0"/>
              <a:t>Does the idea of applying deep reinforcement learning to these two problems make sense?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0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>
            <a:normAutofit/>
          </a:bodyPr>
          <a:lstStyle/>
          <a:p>
            <a:r>
              <a:rPr lang="en-US" dirty="0" smtClean="0"/>
              <a:t>Aurora, ICML’19</a:t>
            </a:r>
            <a:endParaRPr lang="en-US" dirty="0" smtClean="0"/>
          </a:p>
          <a:p>
            <a:pPr lvl="1"/>
            <a:r>
              <a:rPr lang="en-US" dirty="0"/>
              <a:t>Apply deep reinforcement learning to </a:t>
            </a:r>
            <a:r>
              <a:rPr lang="en-US" dirty="0" smtClean="0"/>
              <a:t>congestion control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Decima, SIGCOMM’19</a:t>
            </a:r>
            <a:endParaRPr lang="en-US" dirty="0" smtClean="0"/>
          </a:p>
          <a:p>
            <a:pPr lvl="1"/>
            <a:r>
              <a:rPr lang="en-US" dirty="0"/>
              <a:t>Apply deep reinforcement learning to </a:t>
            </a:r>
            <a:r>
              <a:rPr lang="en-US" dirty="0" smtClean="0"/>
              <a:t>job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compare the two papers, i.e., their pros and cons?</a:t>
            </a:r>
          </a:p>
          <a:p>
            <a:endParaRPr lang="en-US" dirty="0"/>
          </a:p>
          <a:p>
            <a:r>
              <a:rPr lang="en-US" dirty="0" smtClean="0"/>
              <a:t>Do you think if the solutions make sense?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1924</TotalTime>
  <Words>136</Words>
  <Application>Microsoft Macintosh PowerPoint</Application>
  <PresentationFormat>On-screen Show (4:3)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Wingdings</vt:lpstr>
      <vt:lpstr>宋体</vt:lpstr>
      <vt:lpstr>Arial</vt:lpstr>
      <vt:lpstr>Office Theme</vt:lpstr>
      <vt:lpstr>Networked Systems Meet AI</vt:lpstr>
      <vt:lpstr>PowerPoint Presentation</vt:lpstr>
      <vt:lpstr>Now the papers…</vt:lpstr>
      <vt:lpstr>Discussion</vt:lpstr>
      <vt:lpstr>Now the papers…</vt:lpstr>
      <vt:lpstr>Discussion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349</cp:revision>
  <dcterms:created xsi:type="dcterms:W3CDTF">2017-09-02T14:15:58Z</dcterms:created>
  <dcterms:modified xsi:type="dcterms:W3CDTF">2019-11-07T17:15:43Z</dcterms:modified>
</cp:coreProperties>
</file>