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387" r:id="rId3"/>
    <p:sldId id="386" r:id="rId4"/>
    <p:sldId id="389" r:id="rId5"/>
    <p:sldId id="390" r:id="rId6"/>
    <p:sldId id="391" r:id="rId7"/>
    <p:sldId id="392" r:id="rId8"/>
    <p:sldId id="393" r:id="rId9"/>
    <p:sldId id="394" r:id="rId10"/>
    <p:sldId id="388" r:id="rId11"/>
    <p:sldId id="384" r:id="rId12"/>
    <p:sldId id="385" r:id="rId13"/>
    <p:sldId id="395" r:id="rId14"/>
    <p:sldId id="396" r:id="rId15"/>
    <p:sldId id="31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0"/>
    <p:restoredTop sz="90041"/>
  </p:normalViewPr>
  <p:slideViewPr>
    <p:cSldViewPr snapToObjects="1">
      <p:cViewPr varScale="1">
        <p:scale>
          <a:sx n="113" d="100"/>
          <a:sy n="113" d="100"/>
        </p:scale>
        <p:origin x="16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 from ”making </a:t>
            </a:r>
            <a:r>
              <a:rPr lang="en-US" dirty="0" err="1" smtClean="0"/>
              <a:t>middleboxes</a:t>
            </a:r>
            <a:r>
              <a:rPr lang="en-US" dirty="0" smtClean="0"/>
              <a:t> someone else’s problem” in SIGCOMM’12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1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060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Middleboxes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Fall 201</a:t>
            </a:r>
            <a:r>
              <a:rPr lang="en-US" altLang="zh-CN" b="0" dirty="0"/>
              <a:t>9</a:t>
            </a:r>
            <a:r>
              <a:rPr lang="en-US" b="0" dirty="0"/>
              <a:t> (</a:t>
            </a:r>
            <a:r>
              <a:rPr lang="en-US" b="0" dirty="0" err="1"/>
              <a:t>TTh</a:t>
            </a:r>
            <a:r>
              <a:rPr lang="en-US" b="0" dirty="0"/>
              <a:t> 1:30-2:45 in </a:t>
            </a:r>
            <a:r>
              <a:rPr lang="en-US" altLang="zh-CN" b="0" dirty="0" err="1"/>
              <a:t>Hodson</a:t>
            </a:r>
            <a:r>
              <a:rPr lang="zh-CN" altLang="en-US" b="0" dirty="0"/>
              <a:t> </a:t>
            </a:r>
            <a:r>
              <a:rPr lang="en-US" altLang="zh-CN" b="0" dirty="0"/>
              <a:t>316)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5943601"/>
            <a:ext cx="6858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EN.601.714 Advanced </a:t>
            </a:r>
            <a:r>
              <a:rPr lang="en-US" b="0" dirty="0"/>
              <a:t>Computer Networks</a:t>
            </a:r>
            <a:endParaRPr lang="en-US" b="0" dirty="0" smtClean="0"/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</a:t>
            </a:r>
            <a:r>
              <a:rPr lang="en-US" b="0" dirty="0" err="1" smtClean="0"/>
              <a:t>adv</a:t>
            </a:r>
            <a:r>
              <a:rPr lang="en-US" b="0" dirty="0" smtClean="0"/>
              <a:t>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capital and operating expense</a:t>
            </a:r>
          </a:p>
          <a:p>
            <a:r>
              <a:rPr lang="en-US" dirty="0" smtClean="0"/>
              <a:t>Time consuming and error-prone</a:t>
            </a:r>
          </a:p>
          <a:p>
            <a:r>
              <a:rPr lang="en-US" dirty="0" smtClean="0"/>
              <a:t>Physical and overload failures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8058150" cy="3357563"/>
          </a:xfrm>
        </p:spPr>
        <p:txBody>
          <a:bodyPr>
            <a:normAutofit/>
          </a:bodyPr>
          <a:lstStyle/>
          <a:p>
            <a:r>
              <a:rPr lang="en-US" dirty="0" smtClean="0"/>
              <a:t>E2, SOSP’15</a:t>
            </a:r>
            <a:endParaRPr lang="en-US" dirty="0" smtClean="0"/>
          </a:p>
          <a:p>
            <a:pPr lvl="1"/>
            <a:r>
              <a:rPr lang="en-US" dirty="0" smtClean="0"/>
              <a:t>NFV control plane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NetBricks</a:t>
            </a:r>
            <a:r>
              <a:rPr lang="en-US" dirty="0" smtClean="0"/>
              <a:t>, OSDI’16</a:t>
            </a:r>
            <a:endParaRPr lang="en-US" dirty="0" smtClean="0"/>
          </a:p>
          <a:p>
            <a:pPr lvl="1"/>
            <a:r>
              <a:rPr lang="en-US" dirty="0" smtClean="0"/>
              <a:t>NFV data plane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compare the two papers, i.e., their pros and cons?</a:t>
            </a:r>
          </a:p>
          <a:p>
            <a:endParaRPr lang="en-US" dirty="0"/>
          </a:p>
          <a:p>
            <a:r>
              <a:rPr lang="en-US" dirty="0" smtClean="0"/>
              <a:t>How are </a:t>
            </a:r>
            <a:r>
              <a:rPr lang="en-US" dirty="0" err="1" smtClean="0"/>
              <a:t>middleboxes</a:t>
            </a:r>
            <a:r>
              <a:rPr lang="en-US" dirty="0" smtClean="0"/>
              <a:t> different from switches?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0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8058150" cy="3357563"/>
          </a:xfrm>
        </p:spPr>
        <p:txBody>
          <a:bodyPr>
            <a:normAutofit/>
          </a:bodyPr>
          <a:lstStyle/>
          <a:p>
            <a:r>
              <a:rPr lang="en-US" dirty="0" smtClean="0"/>
              <a:t>Ananta</a:t>
            </a:r>
            <a:r>
              <a:rPr lang="en-US" dirty="0" smtClean="0"/>
              <a:t>, SIGCOMM’13</a:t>
            </a:r>
            <a:endParaRPr lang="en-US" dirty="0" smtClean="0"/>
          </a:p>
          <a:p>
            <a:pPr lvl="1"/>
            <a:r>
              <a:rPr lang="en-US" dirty="0" smtClean="0"/>
              <a:t>Software load balancer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SilkRoad</a:t>
            </a:r>
            <a:r>
              <a:rPr lang="en-US" dirty="0" smtClean="0"/>
              <a:t>, SIGCOMM’17</a:t>
            </a:r>
            <a:endParaRPr lang="en-US" dirty="0" smtClean="0"/>
          </a:p>
          <a:p>
            <a:pPr lvl="1"/>
            <a:r>
              <a:rPr lang="en-US" dirty="0" smtClean="0"/>
              <a:t>Hardware load balancer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56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compare the two papers, i.e., their pros and cons?</a:t>
            </a:r>
          </a:p>
          <a:p>
            <a:endParaRPr lang="en-US" dirty="0"/>
          </a:p>
          <a:p>
            <a:r>
              <a:rPr lang="en-US" dirty="0" smtClean="0"/>
              <a:t>How can we design better load balancers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presentation (Dec. 3 and 5): Sign up for project presentation (only two weeks away)</a:t>
            </a:r>
          </a:p>
          <a:p>
            <a:r>
              <a:rPr lang="en-US" dirty="0" smtClean="0"/>
              <a:t>Project demo (Dec. 6): Schedule a demo with TA</a:t>
            </a:r>
          </a:p>
          <a:p>
            <a:r>
              <a:rPr lang="en-US" dirty="0" smtClean="0"/>
              <a:t>Project report (Dec. 9): Submit 6-page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40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"/>
            <a:ext cx="9144000" cy="676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0" cy="675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4000" cy="679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9144000" cy="682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8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0" cy="67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0" cy="67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2655</TotalTime>
  <Words>184</Words>
  <Application>Microsoft Macintosh PowerPoint</Application>
  <PresentationFormat>On-screen Show (4:3)</PresentationFormat>
  <Paragraphs>52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Wingdings</vt:lpstr>
      <vt:lpstr>宋体</vt:lpstr>
      <vt:lpstr>Arial</vt:lpstr>
      <vt:lpstr>Office Theme</vt:lpstr>
      <vt:lpstr>Middleboxes</vt:lpstr>
      <vt:lpstr>Course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Now the papers…</vt:lpstr>
      <vt:lpstr>Discussion</vt:lpstr>
      <vt:lpstr>Now the papers…</vt:lpstr>
      <vt:lpstr>Discussion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391</cp:revision>
  <dcterms:created xsi:type="dcterms:W3CDTF">2017-09-02T14:15:58Z</dcterms:created>
  <dcterms:modified xsi:type="dcterms:W3CDTF">2019-11-19T18:57:48Z</dcterms:modified>
</cp:coreProperties>
</file>