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409" r:id="rId3"/>
    <p:sldId id="410" r:id="rId4"/>
    <p:sldId id="412" r:id="rId5"/>
    <p:sldId id="411" r:id="rId6"/>
    <p:sldId id="408" r:id="rId7"/>
    <p:sldId id="413" r:id="rId8"/>
    <p:sldId id="414" r:id="rId9"/>
    <p:sldId id="417" r:id="rId10"/>
    <p:sldId id="415" r:id="rId11"/>
    <p:sldId id="416" r:id="rId12"/>
    <p:sldId id="31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29"/>
    <p:restoredTop sz="86401"/>
  </p:normalViewPr>
  <p:slideViewPr>
    <p:cSldViewPr snapToObjects="1">
      <p:cViewPr varScale="1">
        <p:scale>
          <a:sx n="109" d="100"/>
          <a:sy n="109" d="100"/>
        </p:scale>
        <p:origin x="141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Princeton COS</a:t>
            </a:r>
            <a:r>
              <a:rPr lang="en-US" baseline="0" dirty="0" smtClean="0"/>
              <a:t> 561 Advanced Computer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9/24/19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9/24/19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9/24/19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7060"/>
            <a:ext cx="77724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Datacenter Architecture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Fall 2017 (</a:t>
            </a:r>
            <a:r>
              <a:rPr lang="en-US" b="0" dirty="0" err="1" smtClean="0"/>
              <a:t>TTh</a:t>
            </a:r>
            <a:r>
              <a:rPr lang="en-US" b="0" dirty="0" smtClean="0"/>
              <a:t> 1:30-2:45 in Malone 228</a:t>
            </a:r>
            <a:r>
              <a:rPr lang="zh-CN" altLang="en-US" b="0" dirty="0" smtClean="0"/>
              <a:t>）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5943601"/>
            <a:ext cx="6858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EN.601.714 Advanced </a:t>
            </a:r>
            <a:r>
              <a:rPr lang="en-US" b="0" dirty="0"/>
              <a:t>Computer Networks</a:t>
            </a:r>
            <a:endParaRPr lang="en-US" b="0" dirty="0" smtClean="0"/>
          </a:p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</a:t>
            </a:r>
            <a:r>
              <a:rPr lang="en-US" b="0" dirty="0" err="1" smtClean="0"/>
              <a:t>adv</a:t>
            </a:r>
            <a:r>
              <a:rPr lang="en-US" b="0" dirty="0" smtClean="0"/>
              <a:t>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0600"/>
            <a:ext cx="7886700" cy="2316163"/>
          </a:xfrm>
        </p:spPr>
        <p:txBody>
          <a:bodyPr/>
          <a:lstStyle/>
          <a:p>
            <a:pPr algn="ctr"/>
            <a:r>
              <a:rPr lang="en-US" altLang="zh-CN" dirty="0" smtClean="0"/>
              <a:t>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papers</a:t>
            </a:r>
            <a:r>
              <a:rPr lang="is-IS" altLang="zh-C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2819399"/>
            <a:ext cx="8058150" cy="3357563"/>
          </a:xfrm>
        </p:spPr>
        <p:txBody>
          <a:bodyPr/>
          <a:lstStyle/>
          <a:p>
            <a:r>
              <a:rPr lang="en-US" dirty="0" smtClean="0"/>
              <a:t>Helios, SIGCOMM’10</a:t>
            </a:r>
          </a:p>
          <a:p>
            <a:endParaRPr lang="en-US" dirty="0"/>
          </a:p>
          <a:p>
            <a:r>
              <a:rPr lang="en-US" dirty="0" err="1" smtClean="0"/>
              <a:t>ProjecToR</a:t>
            </a:r>
            <a:r>
              <a:rPr lang="en-US" dirty="0" smtClean="0"/>
              <a:t>, SIGCOMM’16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478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 between Helios and </a:t>
            </a:r>
            <a:r>
              <a:rPr lang="en-US" dirty="0" err="1" smtClean="0"/>
              <a:t>ProjecToR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How to compare the two papers, i.e., their pros and cons?</a:t>
            </a:r>
          </a:p>
          <a:p>
            <a:endParaRPr lang="en-US" dirty="0"/>
          </a:p>
          <a:p>
            <a:r>
              <a:rPr lang="en-US" dirty="0" smtClean="0"/>
              <a:t>Do you think they are practical?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6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Cloud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90688"/>
            <a:ext cx="3234581" cy="1281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3788" y="2131189"/>
            <a:ext cx="2481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Released August 2006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819400"/>
            <a:ext cx="1910135" cy="14307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11373" y="3117084"/>
            <a:ext cx="2864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Announced October 2008</a:t>
            </a:r>
          </a:p>
          <a:p>
            <a:r>
              <a:rPr lang="en-US" sz="2000" dirty="0" smtClean="0"/>
              <a:t>Released February 2010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4250158"/>
            <a:ext cx="2540000" cy="1758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2648" y="4441109"/>
            <a:ext cx="2189352" cy="13770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11373" y="4708565"/>
            <a:ext cx="4055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 Engine: Released April 2008</a:t>
            </a:r>
          </a:p>
          <a:p>
            <a:r>
              <a:rPr lang="en-US" sz="2000" dirty="0" smtClean="0"/>
              <a:t>Compute Engine: Released May 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862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Cloud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95800"/>
            <a:ext cx="8385857" cy="175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7400"/>
            <a:ext cx="5543550" cy="1780281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7296" y="1524000"/>
            <a:ext cx="7886700" cy="748608"/>
          </a:xfrm>
        </p:spPr>
        <p:txBody>
          <a:bodyPr/>
          <a:lstStyle/>
          <a:p>
            <a:r>
              <a:rPr lang="en-US" dirty="0" smtClean="0"/>
              <a:t>Famous overview paper on cloud computing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47296" y="3899592"/>
            <a:ext cx="8491904" cy="748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SIGCOMM’08: Data Center Networking became 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are academic people so interested in data </a:t>
            </a:r>
            <a:r>
              <a:rPr lang="en-US" dirty="0"/>
              <a:t>c</a:t>
            </a:r>
            <a:r>
              <a:rPr lang="en-US" dirty="0" smtClean="0"/>
              <a:t>enter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27575"/>
          </a:xfrm>
        </p:spPr>
        <p:txBody>
          <a:bodyPr/>
          <a:lstStyle/>
          <a:p>
            <a:r>
              <a:rPr lang="en-US" dirty="0" smtClean="0"/>
              <a:t>Networking research before 2008</a:t>
            </a:r>
          </a:p>
          <a:p>
            <a:pPr lvl="1"/>
            <a:r>
              <a:rPr lang="en-US" dirty="0" smtClean="0"/>
              <a:t>E.g., Internet routing, P2P, overlay networks, congestion control, multicast, etc.</a:t>
            </a:r>
          </a:p>
          <a:p>
            <a:pPr lvl="1"/>
            <a:r>
              <a:rPr lang="en-US" dirty="0" smtClean="0"/>
              <a:t>Cannot really take off (i.e., be immediately deployed to have real-world impact)</a:t>
            </a:r>
          </a:p>
          <a:p>
            <a:pPr lvl="1"/>
            <a:r>
              <a:rPr lang="en-US" dirty="0"/>
              <a:t>Restricted by users, ISPs, </a:t>
            </a:r>
            <a:r>
              <a:rPr lang="en-US" dirty="0" smtClean="0"/>
              <a:t>government regulations, etc.</a:t>
            </a:r>
          </a:p>
          <a:p>
            <a:r>
              <a:rPr lang="en-US" dirty="0"/>
              <a:t>D</a:t>
            </a:r>
            <a:r>
              <a:rPr lang="en-US" dirty="0" smtClean="0"/>
              <a:t>ata center networks</a:t>
            </a:r>
          </a:p>
          <a:p>
            <a:pPr lvl="1"/>
            <a:r>
              <a:rPr lang="en-US" dirty="0" smtClean="0"/>
              <a:t>A playground that you can essentially do whatever you want</a:t>
            </a:r>
          </a:p>
          <a:p>
            <a:pPr lvl="1"/>
            <a:r>
              <a:rPr lang="en-US" dirty="0" smtClean="0"/>
              <a:t>Can be immediately deployed</a:t>
            </a:r>
          </a:p>
          <a:p>
            <a:pPr lvl="1"/>
            <a:r>
              <a:rPr lang="en-US" dirty="0" smtClean="0"/>
              <a:t>New setting -&gt; a lot of new problems (both new theoretical and engineering problems)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are data center networks different?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275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single administrative domain</a:t>
            </a:r>
          </a:p>
          <a:p>
            <a:pPr lvl="1"/>
            <a:r>
              <a:rPr lang="en-US" dirty="0" smtClean="0"/>
              <a:t>Can change anything: hardware (servers</a:t>
            </a:r>
            <a:r>
              <a:rPr lang="en-US" dirty="0"/>
              <a:t> </a:t>
            </a:r>
            <a:r>
              <a:rPr lang="en-US" dirty="0" smtClean="0"/>
              <a:t>&amp; switches) and software (OS, TCP/IP stack, applications, switch OS, routing protocols, etc.)</a:t>
            </a:r>
            <a:endParaRPr lang="en-US" dirty="0"/>
          </a:p>
          <a:p>
            <a:r>
              <a:rPr lang="en-US" altLang="zh-CN" dirty="0" smtClean="0"/>
              <a:t>Unprecedented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scale</a:t>
            </a:r>
          </a:p>
          <a:p>
            <a:pPr lvl="1"/>
            <a:r>
              <a:rPr lang="en-US" altLang="zh-CN" dirty="0" smtClean="0"/>
              <a:t>Networking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O(10000-1000000)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site</a:t>
            </a:r>
            <a:endParaRPr lang="en-US" dirty="0"/>
          </a:p>
          <a:p>
            <a:r>
              <a:rPr lang="en-US" altLang="zh-CN" dirty="0" smtClean="0"/>
              <a:t>Structured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topology</a:t>
            </a:r>
          </a:p>
          <a:p>
            <a:r>
              <a:rPr lang="en-US" altLang="zh-CN" dirty="0" smtClean="0"/>
              <a:t>Small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RTTs:</a:t>
            </a:r>
            <a:r>
              <a:rPr lang="zh-CN" altLang="en-US" dirty="0" smtClean="0"/>
              <a:t> </a:t>
            </a:r>
            <a:r>
              <a:rPr lang="en-US" altLang="zh-CN" b="0" dirty="0" smtClean="0"/>
              <a:t>O(1-100)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us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in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DC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vs.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O(100)</a:t>
            </a:r>
            <a:r>
              <a:rPr lang="zh-CN" altLang="en-US" b="0" dirty="0" smtClean="0"/>
              <a:t> </a:t>
            </a:r>
            <a:r>
              <a:rPr lang="en-US" altLang="zh-CN" b="0" dirty="0" err="1" smtClean="0"/>
              <a:t>ms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in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WAN</a:t>
            </a:r>
            <a:endParaRPr lang="en-US" altLang="zh-CN" b="0" dirty="0"/>
          </a:p>
          <a:p>
            <a:r>
              <a:rPr lang="en-US" altLang="zh-CN" dirty="0" smtClean="0"/>
              <a:t>But also a lot of new applications/demand: </a:t>
            </a:r>
            <a:r>
              <a:rPr lang="en-US" altLang="zh-CN" b="0" dirty="0" smtClean="0"/>
              <a:t>search, social networks, e-commerce, big data, AI, etc.</a:t>
            </a:r>
          </a:p>
          <a:p>
            <a:pPr lvl="1"/>
            <a:r>
              <a:rPr lang="en-US" altLang="zh-CN" dirty="0" smtClean="0"/>
              <a:t>Network was the bottleneck: only 1Gbps NICs in 2008</a:t>
            </a:r>
            <a:endParaRPr lang="en-US" altLang="zh-CN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4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0600"/>
            <a:ext cx="7886700" cy="2316163"/>
          </a:xfrm>
        </p:spPr>
        <p:txBody>
          <a:bodyPr/>
          <a:lstStyle/>
          <a:p>
            <a:pPr algn="ctr"/>
            <a:r>
              <a:rPr lang="en-US" altLang="zh-CN" dirty="0" smtClean="0"/>
              <a:t>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papers</a:t>
            </a:r>
            <a:r>
              <a:rPr lang="is-IS" altLang="zh-C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2819399"/>
            <a:ext cx="8058150" cy="3357563"/>
          </a:xfrm>
        </p:spPr>
        <p:txBody>
          <a:bodyPr/>
          <a:lstStyle/>
          <a:p>
            <a:r>
              <a:rPr lang="en-US" dirty="0" smtClean="0"/>
              <a:t>VL2, </a:t>
            </a:r>
            <a:r>
              <a:rPr lang="en-US" dirty="0" smtClean="0"/>
              <a:t>SIGCOMM’09: </a:t>
            </a:r>
            <a:r>
              <a:rPr lang="en-US" b="0" dirty="0" smtClean="0"/>
              <a:t>Research paper from Microsoft; early proposal on DCN</a:t>
            </a:r>
          </a:p>
          <a:p>
            <a:pPr lvl="1"/>
            <a:r>
              <a:rPr lang="en-US" dirty="0" smtClean="0"/>
              <a:t>ACM SIGCOMM Test of Time Paper Award, 2019</a:t>
            </a:r>
            <a:endParaRPr lang="en-US" b="0" dirty="0" smtClean="0"/>
          </a:p>
          <a:p>
            <a:endParaRPr lang="en-US" dirty="0"/>
          </a:p>
          <a:p>
            <a:r>
              <a:rPr lang="en-US" dirty="0" smtClean="0"/>
              <a:t>Jupiter Rising, SIGCOMM’15: </a:t>
            </a:r>
            <a:r>
              <a:rPr lang="en-US" b="0" dirty="0" smtClean="0"/>
              <a:t>Experience paper from Google; what is actually being done with DCN in practice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035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like and dislike about Google’s data center network design?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1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 between VL2 and Jupiter? What works? What does not work?</a:t>
            </a:r>
          </a:p>
          <a:p>
            <a:pPr lvl="1"/>
            <a:r>
              <a:rPr lang="en-US" dirty="0" smtClean="0"/>
              <a:t>Merchant silicon</a:t>
            </a:r>
          </a:p>
          <a:p>
            <a:pPr lvl="1"/>
            <a:r>
              <a:rPr lang="en-US" dirty="0" smtClean="0"/>
              <a:t>CLOS topology; modularity</a:t>
            </a:r>
          </a:p>
          <a:p>
            <a:pPr lvl="1"/>
            <a:r>
              <a:rPr lang="en-US" dirty="0" smtClean="0"/>
              <a:t>Centralized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3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 is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Use iperf3 and </a:t>
            </a:r>
            <a:r>
              <a:rPr lang="en-US" b="0" dirty="0" err="1"/>
              <a:t>wireshark</a:t>
            </a:r>
            <a:r>
              <a:rPr lang="en-US" b="0" dirty="0"/>
              <a:t> to explore TCP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1552</TotalTime>
  <Words>412</Words>
  <Application>Microsoft Macintosh PowerPoint</Application>
  <PresentationFormat>On-screen Show (4:3)</PresentationFormat>
  <Paragraphs>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Wingdings</vt:lpstr>
      <vt:lpstr>宋体</vt:lpstr>
      <vt:lpstr>Arial</vt:lpstr>
      <vt:lpstr>Office Theme</vt:lpstr>
      <vt:lpstr>Datacenter Architecture</vt:lpstr>
      <vt:lpstr>Background: Cloud Computing</vt:lpstr>
      <vt:lpstr>Background: Cloud Computing</vt:lpstr>
      <vt:lpstr>Why are academic people so interested in data center networks?</vt:lpstr>
      <vt:lpstr>Why are data center networks different?</vt:lpstr>
      <vt:lpstr>Now the papers…</vt:lpstr>
      <vt:lpstr>Discussion</vt:lpstr>
      <vt:lpstr>Discussion</vt:lpstr>
      <vt:lpstr>Assignment 1 is out</vt:lpstr>
      <vt:lpstr>Now the papers…</vt:lpstr>
      <vt:lpstr>Discussion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223</cp:revision>
  <dcterms:created xsi:type="dcterms:W3CDTF">2017-09-02T14:15:58Z</dcterms:created>
  <dcterms:modified xsi:type="dcterms:W3CDTF">2019-09-24T17:57:35Z</dcterms:modified>
</cp:coreProperties>
</file>